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7"/>
  </p:notesMasterIdLst>
  <p:sldIdLst>
    <p:sldId id="256" r:id="rId2"/>
    <p:sldId id="257" r:id="rId3"/>
    <p:sldId id="262" r:id="rId4"/>
    <p:sldId id="279" r:id="rId5"/>
    <p:sldId id="276" r:id="rId6"/>
  </p:sldIdLst>
  <p:sldSz cx="9144000" cy="5143500" type="screen16x9"/>
  <p:notesSz cx="6858000" cy="9144000"/>
  <p:embeddedFontLst>
    <p:embeddedFont>
      <p:font typeface="Nanum Gothic" panose="020B0604020202020204" charset="-127"/>
      <p:regular r:id="rId8"/>
      <p:bold r:id="rId9"/>
    </p:embeddedFont>
    <p:embeddedFont>
      <p:font typeface="Abhaya Libre" panose="020B0604020202020204" charset="0"/>
      <p:regular r:id="rId10"/>
      <p:bold r:id="rId11"/>
    </p:embeddedFont>
    <p:embeddedFont>
      <p:font typeface="Arial Nova" panose="020B0504020202020204" pitchFamily="34" charset="0"/>
      <p:regular r:id="rId12"/>
      <p:bold r:id="rId13"/>
      <p:italic r:id="rId14"/>
      <p:boldItalic r:id="rId15"/>
    </p:embeddedFont>
    <p:embeddedFont>
      <p:font typeface="Book Antiqua" panose="02040602050305030304" pitchFamily="18" charset="0"/>
      <p:regular r:id="rId16"/>
      <p:bold r:id="rId17"/>
      <p:italic r:id="rId18"/>
      <p:boldItalic r:id="rId19"/>
    </p:embeddedFont>
    <p:embeddedFont>
      <p:font typeface="Georgia Pro Cond" panose="02040506050405020303" pitchFamily="18" charset="0"/>
      <p:regular r:id="rId20"/>
      <p:bold r:id="rId21"/>
      <p:italic r:id="rId22"/>
      <p:boldItalic r:id="rId23"/>
    </p:embeddedFont>
    <p:embeddedFont>
      <p:font typeface="Roboto Condensed Light" panose="02000000000000000000" pitchFamily="2" charset="0"/>
      <p:regular r:id="rId24"/>
      <p: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C6D0507-2FDD-49B8-BBD8-61A80310F440}">
  <a:tblStyle styleId="{9C6D0507-2FDD-49B8-BBD8-61A80310F44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font" Target="fonts/font11.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4.fntdata"/><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font" Target="fonts/font10.fntdata"/><Relationship Id="rId25" Type="http://schemas.openxmlformats.org/officeDocument/2006/relationships/font" Target="fonts/font18.fntdata"/><Relationship Id="rId2" Type="http://schemas.openxmlformats.org/officeDocument/2006/relationships/slide" Target="slides/slide1.xml"/><Relationship Id="rId16" Type="http://schemas.openxmlformats.org/officeDocument/2006/relationships/font" Target="fonts/font9.fntdata"/><Relationship Id="rId20" Type="http://schemas.openxmlformats.org/officeDocument/2006/relationships/font" Target="fonts/font1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24" Type="http://schemas.openxmlformats.org/officeDocument/2006/relationships/font" Target="fonts/font17.fntdata"/><Relationship Id="rId5" Type="http://schemas.openxmlformats.org/officeDocument/2006/relationships/slide" Target="slides/slide4.xml"/><Relationship Id="rId15" Type="http://schemas.openxmlformats.org/officeDocument/2006/relationships/font" Target="fonts/font8.fntdata"/><Relationship Id="rId23" Type="http://schemas.openxmlformats.org/officeDocument/2006/relationships/font" Target="fonts/font16.fntdata"/><Relationship Id="rId28" Type="http://schemas.openxmlformats.org/officeDocument/2006/relationships/theme" Target="theme/theme1.xml"/><Relationship Id="rId10" Type="http://schemas.openxmlformats.org/officeDocument/2006/relationships/font" Target="fonts/font3.fntdata"/><Relationship Id="rId19"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 Id="rId22" Type="http://schemas.openxmlformats.org/officeDocument/2006/relationships/font" Target="fonts/font15.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fteris Tsopakiotis" userId="53c24ddf5c7905eb" providerId="LiveId" clId="{60F23D68-AC51-4826-AC2F-8C08E3606969}"/>
    <pc:docChg chg="undo custSel modSld">
      <pc:chgData name="Lefteris Tsopakiotis" userId="53c24ddf5c7905eb" providerId="LiveId" clId="{60F23D68-AC51-4826-AC2F-8C08E3606969}" dt="2022-06-05T15:52:26.232" v="108" actId="14100"/>
      <pc:docMkLst>
        <pc:docMk/>
      </pc:docMkLst>
      <pc:sldChg chg="modSp mod">
        <pc:chgData name="Lefteris Tsopakiotis" userId="53c24ddf5c7905eb" providerId="LiveId" clId="{60F23D68-AC51-4826-AC2F-8C08E3606969}" dt="2022-06-05T15:46:38.387" v="0" actId="20577"/>
        <pc:sldMkLst>
          <pc:docMk/>
          <pc:sldMk cId="0" sldId="257"/>
        </pc:sldMkLst>
        <pc:spChg chg="mod">
          <ac:chgData name="Lefteris Tsopakiotis" userId="53c24ddf5c7905eb" providerId="LiveId" clId="{60F23D68-AC51-4826-AC2F-8C08E3606969}" dt="2022-06-05T15:46:38.387" v="0" actId="20577"/>
          <ac:spMkLst>
            <pc:docMk/>
            <pc:sldMk cId="0" sldId="257"/>
            <ac:spMk id="11" creationId="{D013F87B-E346-4EED-AA4F-46F646E44CE1}"/>
          </ac:spMkLst>
        </pc:spChg>
      </pc:sldChg>
      <pc:sldChg chg="addSp delSp modSp mod">
        <pc:chgData name="Lefteris Tsopakiotis" userId="53c24ddf5c7905eb" providerId="LiveId" clId="{60F23D68-AC51-4826-AC2F-8C08E3606969}" dt="2022-06-05T15:52:26.232" v="108" actId="14100"/>
        <pc:sldMkLst>
          <pc:docMk/>
          <pc:sldMk cId="0" sldId="279"/>
        </pc:sldMkLst>
        <pc:spChg chg="mod">
          <ac:chgData name="Lefteris Tsopakiotis" userId="53c24ddf5c7905eb" providerId="LiveId" clId="{60F23D68-AC51-4826-AC2F-8C08E3606969}" dt="2022-06-05T15:49:36.919" v="93" actId="1076"/>
          <ac:spMkLst>
            <pc:docMk/>
            <pc:sldMk cId="0" sldId="279"/>
            <ac:spMk id="16" creationId="{155C4B3D-8D85-4D11-8ADE-0877975EF5C9}"/>
          </ac:spMkLst>
        </pc:spChg>
        <pc:spChg chg="mod">
          <ac:chgData name="Lefteris Tsopakiotis" userId="53c24ddf5c7905eb" providerId="LiveId" clId="{60F23D68-AC51-4826-AC2F-8C08E3606969}" dt="2022-06-05T15:50:58.473" v="98" actId="20577"/>
          <ac:spMkLst>
            <pc:docMk/>
            <pc:sldMk cId="0" sldId="279"/>
            <ac:spMk id="17" creationId="{CDC03BF7-0A3F-41C8-A08A-ED268F9B436A}"/>
          </ac:spMkLst>
        </pc:spChg>
        <pc:spChg chg="mod">
          <ac:chgData name="Lefteris Tsopakiotis" userId="53c24ddf5c7905eb" providerId="LiveId" clId="{60F23D68-AC51-4826-AC2F-8C08E3606969}" dt="2022-06-05T15:49:36.919" v="93" actId="1076"/>
          <ac:spMkLst>
            <pc:docMk/>
            <pc:sldMk cId="0" sldId="279"/>
            <ac:spMk id="18" creationId="{9E43D9B3-C966-4601-A7E5-19213F95D0E7}"/>
          </ac:spMkLst>
        </pc:spChg>
        <pc:spChg chg="mod">
          <ac:chgData name="Lefteris Tsopakiotis" userId="53c24ddf5c7905eb" providerId="LiveId" clId="{60F23D68-AC51-4826-AC2F-8C08E3606969}" dt="2022-06-05T15:49:36.919" v="93" actId="1076"/>
          <ac:spMkLst>
            <pc:docMk/>
            <pc:sldMk cId="0" sldId="279"/>
            <ac:spMk id="19" creationId="{94EE228E-E9A5-4C5B-A72B-B6FD87AD5538}"/>
          </ac:spMkLst>
        </pc:spChg>
        <pc:spChg chg="mod">
          <ac:chgData name="Lefteris Tsopakiotis" userId="53c24ddf5c7905eb" providerId="LiveId" clId="{60F23D68-AC51-4826-AC2F-8C08E3606969}" dt="2022-06-05T15:49:36.919" v="93" actId="1076"/>
          <ac:spMkLst>
            <pc:docMk/>
            <pc:sldMk cId="0" sldId="279"/>
            <ac:spMk id="27" creationId="{CCBCE9E2-4335-42DF-B948-55CAE786E271}"/>
          </ac:spMkLst>
        </pc:spChg>
        <pc:spChg chg="mod">
          <ac:chgData name="Lefteris Tsopakiotis" userId="53c24ddf5c7905eb" providerId="LiveId" clId="{60F23D68-AC51-4826-AC2F-8C08E3606969}" dt="2022-06-05T15:49:36.919" v="93" actId="1076"/>
          <ac:spMkLst>
            <pc:docMk/>
            <pc:sldMk cId="0" sldId="279"/>
            <ac:spMk id="28" creationId="{05F14871-53DA-442B-94BA-D0081FEF4E2F}"/>
          </ac:spMkLst>
        </pc:spChg>
        <pc:spChg chg="mod">
          <ac:chgData name="Lefteris Tsopakiotis" userId="53c24ddf5c7905eb" providerId="LiveId" clId="{60F23D68-AC51-4826-AC2F-8C08E3606969}" dt="2022-06-05T15:49:36.919" v="93" actId="1076"/>
          <ac:spMkLst>
            <pc:docMk/>
            <pc:sldMk cId="0" sldId="279"/>
            <ac:spMk id="29" creationId="{20E74B75-B505-4B16-9156-1D788D7E3A8F}"/>
          </ac:spMkLst>
        </pc:spChg>
        <pc:spChg chg="mod">
          <ac:chgData name="Lefteris Tsopakiotis" userId="53c24ddf5c7905eb" providerId="LiveId" clId="{60F23D68-AC51-4826-AC2F-8C08E3606969}" dt="2022-06-05T15:49:36.919" v="93" actId="1076"/>
          <ac:spMkLst>
            <pc:docMk/>
            <pc:sldMk cId="0" sldId="279"/>
            <ac:spMk id="30" creationId="{990E6ECE-909B-4843-BBE9-41223C63A974}"/>
          </ac:spMkLst>
        </pc:spChg>
        <pc:spChg chg="mod">
          <ac:chgData name="Lefteris Tsopakiotis" userId="53c24ddf5c7905eb" providerId="LiveId" clId="{60F23D68-AC51-4826-AC2F-8C08E3606969}" dt="2022-06-05T15:49:36.919" v="93" actId="1076"/>
          <ac:spMkLst>
            <pc:docMk/>
            <pc:sldMk cId="0" sldId="279"/>
            <ac:spMk id="31" creationId="{FB903474-F1EF-4670-AD2E-CFC55789981F}"/>
          </ac:spMkLst>
        </pc:spChg>
        <pc:spChg chg="mod">
          <ac:chgData name="Lefteris Tsopakiotis" userId="53c24ddf5c7905eb" providerId="LiveId" clId="{60F23D68-AC51-4826-AC2F-8C08E3606969}" dt="2022-06-05T15:49:36.919" v="93" actId="1076"/>
          <ac:spMkLst>
            <pc:docMk/>
            <pc:sldMk cId="0" sldId="279"/>
            <ac:spMk id="32" creationId="{F5C08A3C-1B58-4166-9BDC-860EB7875BC6}"/>
          </ac:spMkLst>
        </pc:spChg>
        <pc:spChg chg="del">
          <ac:chgData name="Lefteris Tsopakiotis" userId="53c24ddf5c7905eb" providerId="LiveId" clId="{60F23D68-AC51-4826-AC2F-8C08E3606969}" dt="2022-06-05T15:47:28.726" v="6" actId="478"/>
          <ac:spMkLst>
            <pc:docMk/>
            <pc:sldMk cId="0" sldId="279"/>
            <ac:spMk id="33" creationId="{EA59915B-632B-4BAE-854B-DB4B13118DA4}"/>
          </ac:spMkLst>
        </pc:spChg>
        <pc:spChg chg="del mod">
          <ac:chgData name="Lefteris Tsopakiotis" userId="53c24ddf5c7905eb" providerId="LiveId" clId="{60F23D68-AC51-4826-AC2F-8C08E3606969}" dt="2022-06-05T15:47:27.814" v="5" actId="478"/>
          <ac:spMkLst>
            <pc:docMk/>
            <pc:sldMk cId="0" sldId="279"/>
            <ac:spMk id="34" creationId="{04DFC83D-7D23-4CA2-B68D-76CF7FCF4556}"/>
          </ac:spMkLst>
        </pc:spChg>
        <pc:spChg chg="mod">
          <ac:chgData name="Lefteris Tsopakiotis" userId="53c24ddf5c7905eb" providerId="LiveId" clId="{60F23D68-AC51-4826-AC2F-8C08E3606969}" dt="2022-06-05T15:49:36.919" v="93" actId="1076"/>
          <ac:spMkLst>
            <pc:docMk/>
            <pc:sldMk cId="0" sldId="279"/>
            <ac:spMk id="48" creationId="{37686C5C-0D99-453A-A289-9C903993D574}"/>
          </ac:spMkLst>
        </pc:spChg>
        <pc:spChg chg="mod">
          <ac:chgData name="Lefteris Tsopakiotis" userId="53c24ddf5c7905eb" providerId="LiveId" clId="{60F23D68-AC51-4826-AC2F-8C08E3606969}" dt="2022-06-05T15:49:36.919" v="93" actId="1076"/>
          <ac:spMkLst>
            <pc:docMk/>
            <pc:sldMk cId="0" sldId="279"/>
            <ac:spMk id="49" creationId="{F07A87A5-7BAE-4C4A-B93E-3BD18726665C}"/>
          </ac:spMkLst>
        </pc:spChg>
        <pc:spChg chg="mod">
          <ac:chgData name="Lefteris Tsopakiotis" userId="53c24ddf5c7905eb" providerId="LiveId" clId="{60F23D68-AC51-4826-AC2F-8C08E3606969}" dt="2022-06-05T15:49:36.919" v="93" actId="1076"/>
          <ac:spMkLst>
            <pc:docMk/>
            <pc:sldMk cId="0" sldId="279"/>
            <ac:spMk id="50" creationId="{77E3655D-7C0C-4BBE-9B1F-095D370829A7}"/>
          </ac:spMkLst>
        </pc:spChg>
        <pc:spChg chg="del">
          <ac:chgData name="Lefteris Tsopakiotis" userId="53c24ddf5c7905eb" providerId="LiveId" clId="{60F23D68-AC51-4826-AC2F-8C08E3606969}" dt="2022-06-05T15:47:50.521" v="27" actId="478"/>
          <ac:spMkLst>
            <pc:docMk/>
            <pc:sldMk cId="0" sldId="279"/>
            <ac:spMk id="51" creationId="{B791109A-BDA5-461D-9DEB-0985CD84E8BC}"/>
          </ac:spMkLst>
        </pc:spChg>
        <pc:spChg chg="mod">
          <ac:chgData name="Lefteris Tsopakiotis" userId="53c24ddf5c7905eb" providerId="LiveId" clId="{60F23D68-AC51-4826-AC2F-8C08E3606969}" dt="2022-06-05T15:47:31.237" v="8" actId="20577"/>
          <ac:spMkLst>
            <pc:docMk/>
            <pc:sldMk cId="0" sldId="279"/>
            <ac:spMk id="658" creationId="{00000000-0000-0000-0000-000000000000}"/>
          </ac:spMkLst>
        </pc:spChg>
        <pc:grpChg chg="del">
          <ac:chgData name="Lefteris Tsopakiotis" userId="53c24ddf5c7905eb" providerId="LiveId" clId="{60F23D68-AC51-4826-AC2F-8C08E3606969}" dt="2022-06-05T15:47:55.149" v="29" actId="478"/>
          <ac:grpSpMkLst>
            <pc:docMk/>
            <pc:sldMk cId="0" sldId="279"/>
            <ac:grpSpMk id="664" creationId="{00000000-0000-0000-0000-000000000000}"/>
          </ac:grpSpMkLst>
        </pc:grpChg>
        <pc:picChg chg="del">
          <ac:chgData name="Lefteris Tsopakiotis" userId="53c24ddf5c7905eb" providerId="LiveId" clId="{60F23D68-AC51-4826-AC2F-8C08E3606969}" dt="2022-06-05T15:47:53.638" v="28" actId="478"/>
          <ac:picMkLst>
            <pc:docMk/>
            <pc:sldMk cId="0" sldId="279"/>
            <ac:picMk id="3" creationId="{485BED46-B8CB-45C0-AA86-2533982406D4}"/>
          </ac:picMkLst>
        </pc:picChg>
        <pc:picChg chg="add mod">
          <ac:chgData name="Lefteris Tsopakiotis" userId="53c24ddf5c7905eb" providerId="LiveId" clId="{60F23D68-AC51-4826-AC2F-8C08E3606969}" dt="2022-06-05T15:52:18.261" v="105" actId="1076"/>
          <ac:picMkLst>
            <pc:docMk/>
            <pc:sldMk cId="0" sldId="279"/>
            <ac:picMk id="4" creationId="{8275EE70-EB2D-3F48-1489-0A6E183DC226}"/>
          </ac:picMkLst>
        </pc:picChg>
        <pc:picChg chg="add mod">
          <ac:chgData name="Lefteris Tsopakiotis" userId="53c24ddf5c7905eb" providerId="LiveId" clId="{60F23D68-AC51-4826-AC2F-8C08E3606969}" dt="2022-06-05T15:52:26.232" v="108" actId="14100"/>
          <ac:picMkLst>
            <pc:docMk/>
            <pc:sldMk cId="0" sldId="279"/>
            <ac:picMk id="7" creationId="{22CD6CCD-26C1-335E-CAB1-1BE4105FC048}"/>
          </ac:picMkLst>
        </pc:picChg>
        <pc:cxnChg chg="mod">
          <ac:chgData name="Lefteris Tsopakiotis" userId="53c24ddf5c7905eb" providerId="LiveId" clId="{60F23D68-AC51-4826-AC2F-8C08E3606969}" dt="2022-06-05T15:49:36.919" v="93" actId="1076"/>
          <ac:cxnSpMkLst>
            <pc:docMk/>
            <pc:sldMk cId="0" sldId="279"/>
            <ac:cxnSpMk id="9" creationId="{FA69DE77-218C-4334-8A56-FDB9EA2EE2FB}"/>
          </ac:cxnSpMkLst>
        </pc:cxnChg>
        <pc:cxnChg chg="mod">
          <ac:chgData name="Lefteris Tsopakiotis" userId="53c24ddf5c7905eb" providerId="LiveId" clId="{60F23D68-AC51-4826-AC2F-8C08E3606969}" dt="2022-06-05T15:49:36.919" v="93" actId="1076"/>
          <ac:cxnSpMkLst>
            <pc:docMk/>
            <pc:sldMk cId="0" sldId="279"/>
            <ac:cxnSpMk id="41" creationId="{D0709433-4ED8-4C10-BF3E-357735DC9298}"/>
          </ac:cxnSpMkLst>
        </pc:cxnChg>
        <pc:cxnChg chg="mod">
          <ac:chgData name="Lefteris Tsopakiotis" userId="53c24ddf5c7905eb" providerId="LiveId" clId="{60F23D68-AC51-4826-AC2F-8C08E3606969}" dt="2022-06-05T15:49:36.919" v="93" actId="1076"/>
          <ac:cxnSpMkLst>
            <pc:docMk/>
            <pc:sldMk cId="0" sldId="279"/>
            <ac:cxnSpMk id="42" creationId="{7AD1CDF7-1668-4E3F-B2EB-F24A96AACE90}"/>
          </ac:cxnSpMkLst>
        </pc:cxnChg>
        <pc:cxnChg chg="del">
          <ac:chgData name="Lefteris Tsopakiotis" userId="53c24ddf5c7905eb" providerId="LiveId" clId="{60F23D68-AC51-4826-AC2F-8C08E3606969}" dt="2022-06-05T15:47:29.183" v="7" actId="478"/>
          <ac:cxnSpMkLst>
            <pc:docMk/>
            <pc:sldMk cId="0" sldId="279"/>
            <ac:cxnSpMk id="43" creationId="{4A71D0F5-8C4D-4FA2-90BA-CF13583A4D5F}"/>
          </ac:cxnSpMkLst>
        </pc:cxnChg>
      </pc:sldChg>
    </pc:docChg>
  </pc:docChgLst>
</pc:chgInfo>
</file>

<file path=ppt/media/image1.jpg>
</file>

<file path=ppt/media/image2.jp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ae08f917f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ae08f917f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eb01056cd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eb01056cd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ea29405bd8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ea29405bd8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ae39994066_5_5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ae39994066_5_5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ae39994066_5_4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ae39994066_5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0" y="0"/>
            <a:ext cx="9144000" cy="5143500"/>
          </a:xfrm>
          <a:prstGeom prst="rect">
            <a:avLst/>
          </a:prstGeom>
          <a:solidFill>
            <a:srgbClr val="1E1E1E">
              <a:alpha val="4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1371600" y="1657350"/>
            <a:ext cx="6400800" cy="1463100"/>
          </a:xfrm>
          <a:prstGeom prst="rect">
            <a:avLst/>
          </a:prstGeom>
        </p:spPr>
        <p:txBody>
          <a:bodyPr spcFirstLastPara="1" wrap="square" lIns="0" tIns="0" rIns="0" bIns="0" anchor="ctr" anchorCtr="0">
            <a:noAutofit/>
          </a:bodyPr>
          <a:lstStyle>
            <a:lvl1pPr lvl="0" algn="ctr">
              <a:lnSpc>
                <a:spcPct val="80000"/>
              </a:lnSpc>
              <a:spcBef>
                <a:spcPts val="0"/>
              </a:spcBef>
              <a:spcAft>
                <a:spcPts val="0"/>
              </a:spcAft>
              <a:buClr>
                <a:schemeClr val="dk2"/>
              </a:buClr>
              <a:buSzPts val="5200"/>
              <a:buNone/>
              <a:defRPr sz="5200">
                <a:solidFill>
                  <a:schemeClr val="dk2"/>
                </a:solidFill>
              </a:defRPr>
            </a:lvl1pPr>
            <a:lvl2pPr lvl="1" algn="ctr">
              <a:spcBef>
                <a:spcPts val="0"/>
              </a:spcBef>
              <a:spcAft>
                <a:spcPts val="0"/>
              </a:spcAft>
              <a:buClr>
                <a:schemeClr val="dk2"/>
              </a:buClr>
              <a:buSzPts val="5200"/>
              <a:buNone/>
              <a:defRPr sz="5200">
                <a:solidFill>
                  <a:schemeClr val="dk2"/>
                </a:solidFill>
              </a:defRPr>
            </a:lvl2pPr>
            <a:lvl3pPr lvl="2" algn="ctr">
              <a:spcBef>
                <a:spcPts val="0"/>
              </a:spcBef>
              <a:spcAft>
                <a:spcPts val="0"/>
              </a:spcAft>
              <a:buClr>
                <a:schemeClr val="dk2"/>
              </a:buClr>
              <a:buSzPts val="5200"/>
              <a:buNone/>
              <a:defRPr sz="5200">
                <a:solidFill>
                  <a:schemeClr val="dk2"/>
                </a:solidFill>
              </a:defRPr>
            </a:lvl3pPr>
            <a:lvl4pPr lvl="3" algn="ctr">
              <a:spcBef>
                <a:spcPts val="0"/>
              </a:spcBef>
              <a:spcAft>
                <a:spcPts val="0"/>
              </a:spcAft>
              <a:buClr>
                <a:schemeClr val="dk2"/>
              </a:buClr>
              <a:buSzPts val="5200"/>
              <a:buNone/>
              <a:defRPr sz="5200">
                <a:solidFill>
                  <a:schemeClr val="dk2"/>
                </a:solidFill>
              </a:defRPr>
            </a:lvl4pPr>
            <a:lvl5pPr lvl="4" algn="ctr">
              <a:spcBef>
                <a:spcPts val="0"/>
              </a:spcBef>
              <a:spcAft>
                <a:spcPts val="0"/>
              </a:spcAft>
              <a:buClr>
                <a:schemeClr val="dk2"/>
              </a:buClr>
              <a:buSzPts val="5200"/>
              <a:buNone/>
              <a:defRPr sz="5200">
                <a:solidFill>
                  <a:schemeClr val="dk2"/>
                </a:solidFill>
              </a:defRPr>
            </a:lvl5pPr>
            <a:lvl6pPr lvl="5" algn="ctr">
              <a:spcBef>
                <a:spcPts val="0"/>
              </a:spcBef>
              <a:spcAft>
                <a:spcPts val="0"/>
              </a:spcAft>
              <a:buClr>
                <a:schemeClr val="dk2"/>
              </a:buClr>
              <a:buSzPts val="5200"/>
              <a:buNone/>
              <a:defRPr sz="5200">
                <a:solidFill>
                  <a:schemeClr val="dk2"/>
                </a:solidFill>
              </a:defRPr>
            </a:lvl6pPr>
            <a:lvl7pPr lvl="6" algn="ctr">
              <a:spcBef>
                <a:spcPts val="0"/>
              </a:spcBef>
              <a:spcAft>
                <a:spcPts val="0"/>
              </a:spcAft>
              <a:buClr>
                <a:schemeClr val="dk2"/>
              </a:buClr>
              <a:buSzPts val="5200"/>
              <a:buNone/>
              <a:defRPr sz="5200">
                <a:solidFill>
                  <a:schemeClr val="dk2"/>
                </a:solidFill>
              </a:defRPr>
            </a:lvl7pPr>
            <a:lvl8pPr lvl="7" algn="ctr">
              <a:spcBef>
                <a:spcPts val="0"/>
              </a:spcBef>
              <a:spcAft>
                <a:spcPts val="0"/>
              </a:spcAft>
              <a:buClr>
                <a:schemeClr val="dk2"/>
              </a:buClr>
              <a:buSzPts val="5200"/>
              <a:buNone/>
              <a:defRPr sz="5200">
                <a:solidFill>
                  <a:schemeClr val="dk2"/>
                </a:solidFill>
              </a:defRPr>
            </a:lvl8pPr>
            <a:lvl9pPr lvl="8" algn="ctr">
              <a:spcBef>
                <a:spcPts val="0"/>
              </a:spcBef>
              <a:spcAft>
                <a:spcPts val="0"/>
              </a:spcAft>
              <a:buClr>
                <a:schemeClr val="dk2"/>
              </a:buClr>
              <a:buSzPts val="5200"/>
              <a:buNone/>
              <a:defRPr sz="5200">
                <a:solidFill>
                  <a:schemeClr val="dk2"/>
                </a:solidFill>
              </a:defRPr>
            </a:lvl9pPr>
          </a:lstStyle>
          <a:p>
            <a:endParaRPr/>
          </a:p>
        </p:txBody>
      </p:sp>
      <p:sp>
        <p:nvSpPr>
          <p:cNvPr id="11" name="Google Shape;11;p2"/>
          <p:cNvSpPr txBox="1">
            <a:spLocks noGrp="1"/>
          </p:cNvSpPr>
          <p:nvPr>
            <p:ph type="subTitle" idx="1"/>
          </p:nvPr>
        </p:nvSpPr>
        <p:spPr>
          <a:xfrm>
            <a:off x="2455750" y="3784050"/>
            <a:ext cx="4173600" cy="426600"/>
          </a:xfrm>
          <a:prstGeom prst="rect">
            <a:avLst/>
          </a:prstGeom>
        </p:spPr>
        <p:txBody>
          <a:bodyPr spcFirstLastPara="1" wrap="square" lIns="0" tIns="0" rIns="0" bIns="0" anchor="ctr" anchorCtr="0">
            <a:noAutofit/>
          </a:bodyPr>
          <a:lstStyle>
            <a:lvl1pPr lvl="0" algn="ctr">
              <a:lnSpc>
                <a:spcPct val="100000"/>
              </a:lnSpc>
              <a:spcBef>
                <a:spcPts val="0"/>
              </a:spcBef>
              <a:spcAft>
                <a:spcPts val="0"/>
              </a:spcAft>
              <a:buSzPts val="2800"/>
              <a:buNone/>
              <a:defRPr>
                <a:solidFill>
                  <a:schemeClr val="dk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720000" y="395625"/>
            <a:ext cx="7704000" cy="457200"/>
          </a:xfrm>
          <a:prstGeom prst="rect">
            <a:avLst/>
          </a:prstGeom>
        </p:spPr>
        <p:txBody>
          <a:bodyPr spcFirstLastPara="1" wrap="square" lIns="0" tIns="0" rIns="0" bIns="0" anchor="t" anchorCtr="0">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9" name="Google Shape;19;p4"/>
          <p:cNvSpPr txBox="1">
            <a:spLocks noGrp="1"/>
          </p:cNvSpPr>
          <p:nvPr>
            <p:ph type="body" idx="1"/>
          </p:nvPr>
        </p:nvSpPr>
        <p:spPr>
          <a:xfrm>
            <a:off x="720000" y="1072825"/>
            <a:ext cx="7704000" cy="3530400"/>
          </a:xfrm>
          <a:prstGeom prst="rect">
            <a:avLst/>
          </a:prstGeom>
        </p:spPr>
        <p:txBody>
          <a:bodyPr spcFirstLastPara="1" wrap="square" lIns="0" tIns="0" rIns="0" bIns="0" anchor="ctr" anchorCtr="0">
            <a:noAutofit/>
          </a:bodyPr>
          <a:lstStyle>
            <a:lvl1pPr marL="457200" lvl="0" indent="-304800">
              <a:lnSpc>
                <a:spcPct val="100000"/>
              </a:lnSpc>
              <a:spcBef>
                <a:spcPts val="0"/>
              </a:spcBef>
              <a:spcAft>
                <a:spcPts val="0"/>
              </a:spcAft>
              <a:buClr>
                <a:schemeClr val="dk1"/>
              </a:buClr>
              <a:buSzPts val="1200"/>
              <a:buAutoNum type="arabicPeriod"/>
              <a:defRPr sz="1100"/>
            </a:lvl1pPr>
            <a:lvl2pPr marL="914400" lvl="1" indent="-304800">
              <a:spcBef>
                <a:spcPts val="1600"/>
              </a:spcBef>
              <a:spcAft>
                <a:spcPts val="0"/>
              </a:spcAft>
              <a:buClr>
                <a:srgbClr val="434343"/>
              </a:buClr>
              <a:buSzPts val="1200"/>
              <a:buFont typeface="Roboto Condensed Light"/>
              <a:buAutoNum type="alphaLcPeriod"/>
              <a:defRPr/>
            </a:lvl2pPr>
            <a:lvl3pPr marL="1371600" lvl="2" indent="-304800">
              <a:spcBef>
                <a:spcPts val="1600"/>
              </a:spcBef>
              <a:spcAft>
                <a:spcPts val="0"/>
              </a:spcAft>
              <a:buClr>
                <a:srgbClr val="434343"/>
              </a:buClr>
              <a:buSzPts val="1200"/>
              <a:buFont typeface="Roboto Condensed Light"/>
              <a:buAutoNum type="romanLcPeriod"/>
              <a:defRPr/>
            </a:lvl3pPr>
            <a:lvl4pPr marL="1828800" lvl="3" indent="-304800">
              <a:spcBef>
                <a:spcPts val="1600"/>
              </a:spcBef>
              <a:spcAft>
                <a:spcPts val="0"/>
              </a:spcAft>
              <a:buClr>
                <a:srgbClr val="434343"/>
              </a:buClr>
              <a:buSzPts val="1200"/>
              <a:buFont typeface="Roboto Condensed Light"/>
              <a:buAutoNum type="arabicPeriod"/>
              <a:defRPr/>
            </a:lvl4pPr>
            <a:lvl5pPr marL="2286000" lvl="4" indent="-304800">
              <a:spcBef>
                <a:spcPts val="1600"/>
              </a:spcBef>
              <a:spcAft>
                <a:spcPts val="0"/>
              </a:spcAft>
              <a:buClr>
                <a:srgbClr val="434343"/>
              </a:buClr>
              <a:buSzPts val="1200"/>
              <a:buFont typeface="Roboto Condensed Light"/>
              <a:buAutoNum type="alphaLcPeriod"/>
              <a:defRPr/>
            </a:lvl5pPr>
            <a:lvl6pPr marL="2743200" lvl="5" indent="-304800">
              <a:spcBef>
                <a:spcPts val="1600"/>
              </a:spcBef>
              <a:spcAft>
                <a:spcPts val="0"/>
              </a:spcAft>
              <a:buClr>
                <a:srgbClr val="434343"/>
              </a:buClr>
              <a:buSzPts val="1200"/>
              <a:buFont typeface="Roboto Condensed Light"/>
              <a:buAutoNum type="romanLcPeriod"/>
              <a:defRPr/>
            </a:lvl6pPr>
            <a:lvl7pPr marL="3200400" lvl="6" indent="-304800">
              <a:spcBef>
                <a:spcPts val="1600"/>
              </a:spcBef>
              <a:spcAft>
                <a:spcPts val="0"/>
              </a:spcAft>
              <a:buClr>
                <a:srgbClr val="434343"/>
              </a:buClr>
              <a:buSzPts val="1200"/>
              <a:buFont typeface="Roboto Condensed Light"/>
              <a:buAutoNum type="arabicPeriod"/>
              <a:defRPr/>
            </a:lvl7pPr>
            <a:lvl8pPr marL="3657600" lvl="7" indent="-304800">
              <a:spcBef>
                <a:spcPts val="1600"/>
              </a:spcBef>
              <a:spcAft>
                <a:spcPts val="0"/>
              </a:spcAft>
              <a:buClr>
                <a:srgbClr val="434343"/>
              </a:buClr>
              <a:buSzPts val="1200"/>
              <a:buFont typeface="Roboto Condensed Light"/>
              <a:buAutoNum type="alphaLcPeriod"/>
              <a:defRPr/>
            </a:lvl8pPr>
            <a:lvl9pPr marL="4114800" lvl="8" indent="-304800">
              <a:spcBef>
                <a:spcPts val="1600"/>
              </a:spcBef>
              <a:spcAft>
                <a:spcPts val="1600"/>
              </a:spcAft>
              <a:buClr>
                <a:srgbClr val="434343"/>
              </a:buClr>
              <a:buSzPts val="1200"/>
              <a:buFont typeface="Roboto Condensed Light"/>
              <a:buAutoNum type="romanLcPeriod"/>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720000" y="1591995"/>
            <a:ext cx="2743200" cy="548700"/>
          </a:xfrm>
          <a:prstGeom prst="rect">
            <a:avLst/>
          </a:prstGeom>
        </p:spPr>
        <p:txBody>
          <a:bodyPr spcFirstLastPara="1" wrap="square" lIns="0" tIns="0" rIns="0" bIns="0" anchor="ctr" anchorCtr="0">
            <a:noAutofit/>
          </a:bodyPr>
          <a:lstStyle>
            <a:lvl1pPr lvl="0">
              <a:spcBef>
                <a:spcPts val="0"/>
              </a:spcBef>
              <a:spcAft>
                <a:spcPts val="0"/>
              </a:spcAft>
              <a:buSzPts val="3000"/>
              <a:buNone/>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0" name="Google Shape;30;p7"/>
          <p:cNvSpPr txBox="1">
            <a:spLocks noGrp="1"/>
          </p:cNvSpPr>
          <p:nvPr>
            <p:ph type="subTitle" idx="1"/>
          </p:nvPr>
        </p:nvSpPr>
        <p:spPr>
          <a:xfrm>
            <a:off x="720000" y="2149170"/>
            <a:ext cx="2743200" cy="1097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
        <p:cNvGrpSpPr/>
        <p:nvPr/>
      </p:nvGrpSpPr>
      <p:grpSpPr>
        <a:xfrm>
          <a:off x="0" y="0"/>
          <a:ext cx="0" cy="0"/>
          <a:chOff x="0" y="0"/>
          <a:chExt cx="0" cy="0"/>
        </a:xfrm>
      </p:grpSpPr>
      <p:sp>
        <p:nvSpPr>
          <p:cNvPr id="39" name="Google Shape;39;p10"/>
          <p:cNvSpPr/>
          <p:nvPr/>
        </p:nvSpPr>
        <p:spPr>
          <a:xfrm>
            <a:off x="0" y="0"/>
            <a:ext cx="9144000" cy="5143500"/>
          </a:xfrm>
          <a:prstGeom prst="rect">
            <a:avLst/>
          </a:prstGeom>
          <a:solidFill>
            <a:srgbClr val="1E1E1E">
              <a:alpha val="4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10"/>
          <p:cNvSpPr txBox="1">
            <a:spLocks noGrp="1"/>
          </p:cNvSpPr>
          <p:nvPr>
            <p:ph type="title"/>
          </p:nvPr>
        </p:nvSpPr>
        <p:spPr>
          <a:xfrm>
            <a:off x="5413375" y="538275"/>
            <a:ext cx="3017400" cy="2469000"/>
          </a:xfrm>
          <a:prstGeom prst="rect">
            <a:avLst/>
          </a:prstGeom>
        </p:spPr>
        <p:txBody>
          <a:bodyPr spcFirstLastPara="1" wrap="square" lIns="0" tIns="0" rIns="0" bIns="0" anchor="t" anchorCtr="0">
            <a:noAutofit/>
          </a:bodyPr>
          <a:lstStyle>
            <a:lvl1pPr lvl="0" algn="r" rtl="0">
              <a:spcBef>
                <a:spcPts val="0"/>
              </a:spcBef>
              <a:spcAft>
                <a:spcPts val="0"/>
              </a:spcAft>
              <a:buSzPts val="3000"/>
              <a:buNone/>
              <a:defRPr sz="4000">
                <a:solidFill>
                  <a:schemeClr val="dk2"/>
                </a:solidFill>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p:cSld name="ONE_COLUMN_TEXT_1">
    <p:spTree>
      <p:nvGrpSpPr>
        <p:cNvPr id="1" name="Shape 46"/>
        <p:cNvGrpSpPr/>
        <p:nvPr/>
      </p:nvGrpSpPr>
      <p:grpSpPr>
        <a:xfrm>
          <a:off x="0" y="0"/>
          <a:ext cx="0" cy="0"/>
          <a:chOff x="0" y="0"/>
          <a:chExt cx="0" cy="0"/>
        </a:xfrm>
      </p:grpSpPr>
      <p:sp>
        <p:nvSpPr>
          <p:cNvPr id="47" name="Google Shape;47;p13"/>
          <p:cNvSpPr txBox="1">
            <a:spLocks noGrp="1"/>
          </p:cNvSpPr>
          <p:nvPr>
            <p:ph type="subTitle" idx="1"/>
          </p:nvPr>
        </p:nvSpPr>
        <p:spPr>
          <a:xfrm>
            <a:off x="720000" y="1282550"/>
            <a:ext cx="3446700" cy="2830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rgbClr val="595959"/>
              </a:buClr>
              <a:buSzPts val="1000"/>
              <a:buFont typeface="Anaheim"/>
              <a:buChar char="●"/>
              <a:defRPr sz="1400"/>
            </a:lvl1pPr>
            <a:lvl2pPr lvl="1" rtl="0">
              <a:lnSpc>
                <a:spcPct val="100000"/>
              </a:lnSpc>
              <a:spcBef>
                <a:spcPts val="0"/>
              </a:spcBef>
              <a:spcAft>
                <a:spcPts val="0"/>
              </a:spcAft>
              <a:buClr>
                <a:srgbClr val="595959"/>
              </a:buClr>
              <a:buSzPts val="1400"/>
              <a:buFont typeface="Anaheim"/>
              <a:buChar char="○"/>
              <a:defRPr/>
            </a:lvl2pPr>
            <a:lvl3pPr lvl="2" rtl="0">
              <a:lnSpc>
                <a:spcPct val="100000"/>
              </a:lnSpc>
              <a:spcBef>
                <a:spcPts val="0"/>
              </a:spcBef>
              <a:spcAft>
                <a:spcPts val="0"/>
              </a:spcAft>
              <a:buClr>
                <a:srgbClr val="595959"/>
              </a:buClr>
              <a:buSzPts val="1400"/>
              <a:buFont typeface="Anaheim"/>
              <a:buChar char="■"/>
              <a:defRPr/>
            </a:lvl3pPr>
            <a:lvl4pPr lvl="3" rtl="0">
              <a:lnSpc>
                <a:spcPct val="100000"/>
              </a:lnSpc>
              <a:spcBef>
                <a:spcPts val="0"/>
              </a:spcBef>
              <a:spcAft>
                <a:spcPts val="0"/>
              </a:spcAft>
              <a:buClr>
                <a:srgbClr val="595959"/>
              </a:buClr>
              <a:buSzPts val="1400"/>
              <a:buFont typeface="Anaheim"/>
              <a:buChar char="●"/>
              <a:defRPr/>
            </a:lvl4pPr>
            <a:lvl5pPr lvl="4" rtl="0">
              <a:lnSpc>
                <a:spcPct val="100000"/>
              </a:lnSpc>
              <a:spcBef>
                <a:spcPts val="0"/>
              </a:spcBef>
              <a:spcAft>
                <a:spcPts val="0"/>
              </a:spcAft>
              <a:buClr>
                <a:srgbClr val="595959"/>
              </a:buClr>
              <a:buSzPts val="1400"/>
              <a:buFont typeface="Anaheim"/>
              <a:buChar char="○"/>
              <a:defRPr/>
            </a:lvl5pPr>
            <a:lvl6pPr lvl="5" rtl="0">
              <a:lnSpc>
                <a:spcPct val="100000"/>
              </a:lnSpc>
              <a:spcBef>
                <a:spcPts val="0"/>
              </a:spcBef>
              <a:spcAft>
                <a:spcPts val="0"/>
              </a:spcAft>
              <a:buClr>
                <a:srgbClr val="595959"/>
              </a:buClr>
              <a:buSzPts val="1400"/>
              <a:buFont typeface="Anaheim"/>
              <a:buChar char="■"/>
              <a:defRPr/>
            </a:lvl6pPr>
            <a:lvl7pPr lvl="6" rtl="0">
              <a:lnSpc>
                <a:spcPct val="100000"/>
              </a:lnSpc>
              <a:spcBef>
                <a:spcPts val="0"/>
              </a:spcBef>
              <a:spcAft>
                <a:spcPts val="0"/>
              </a:spcAft>
              <a:buClr>
                <a:srgbClr val="595959"/>
              </a:buClr>
              <a:buSzPts val="1400"/>
              <a:buFont typeface="Anaheim"/>
              <a:buChar char="●"/>
              <a:defRPr/>
            </a:lvl7pPr>
            <a:lvl8pPr lvl="7" rtl="0">
              <a:lnSpc>
                <a:spcPct val="100000"/>
              </a:lnSpc>
              <a:spcBef>
                <a:spcPts val="0"/>
              </a:spcBef>
              <a:spcAft>
                <a:spcPts val="0"/>
              </a:spcAft>
              <a:buClr>
                <a:srgbClr val="595959"/>
              </a:buClr>
              <a:buSzPts val="1400"/>
              <a:buFont typeface="Anaheim"/>
              <a:buChar char="○"/>
              <a:defRPr/>
            </a:lvl8pPr>
            <a:lvl9pPr lvl="8" rtl="0">
              <a:lnSpc>
                <a:spcPct val="100000"/>
              </a:lnSpc>
              <a:spcBef>
                <a:spcPts val="0"/>
              </a:spcBef>
              <a:spcAft>
                <a:spcPts val="0"/>
              </a:spcAft>
              <a:buClr>
                <a:srgbClr val="595959"/>
              </a:buClr>
              <a:buSzPts val="1400"/>
              <a:buFont typeface="Anaheim"/>
              <a:buChar char="■"/>
              <a:defRPr/>
            </a:lvl9pPr>
          </a:lstStyle>
          <a:p>
            <a:endParaRPr/>
          </a:p>
        </p:txBody>
      </p:sp>
      <p:sp>
        <p:nvSpPr>
          <p:cNvPr id="48" name="Google Shape;48;p13"/>
          <p:cNvSpPr txBox="1">
            <a:spLocks noGrp="1"/>
          </p:cNvSpPr>
          <p:nvPr>
            <p:ph type="title"/>
          </p:nvPr>
        </p:nvSpPr>
        <p:spPr>
          <a:xfrm>
            <a:off x="720000" y="395625"/>
            <a:ext cx="3852000" cy="457200"/>
          </a:xfrm>
          <a:prstGeom prst="rect">
            <a:avLst/>
          </a:prstGeom>
        </p:spPr>
        <p:txBody>
          <a:bodyPr spcFirstLastPara="1" wrap="square" lIns="0" tIns="0" rIns="0" bIns="0"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13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89350"/>
            <a:ext cx="7704000" cy="572700"/>
          </a:xfrm>
          <a:prstGeom prst="rect">
            <a:avLst/>
          </a:prstGeom>
          <a:noFill/>
          <a:ln>
            <a:noFill/>
          </a:ln>
        </p:spPr>
        <p:txBody>
          <a:bodyPr spcFirstLastPara="1" wrap="square" lIns="0" tIns="0" rIns="0" bIns="0" anchor="ctr" anchorCtr="0">
            <a:noAutofit/>
          </a:bodyPr>
          <a:lstStyle>
            <a:lvl1pPr lvl="0">
              <a:spcBef>
                <a:spcPts val="0"/>
              </a:spcBef>
              <a:spcAft>
                <a:spcPts val="0"/>
              </a:spcAft>
              <a:buClr>
                <a:schemeClr val="dk1"/>
              </a:buClr>
              <a:buSzPts val="3000"/>
              <a:buFont typeface="Abhaya Libre"/>
              <a:buNone/>
              <a:defRPr sz="3000" b="1">
                <a:solidFill>
                  <a:schemeClr val="dk1"/>
                </a:solidFill>
                <a:latin typeface="Abhaya Libre"/>
                <a:ea typeface="Abhaya Libre"/>
                <a:cs typeface="Abhaya Libre"/>
                <a:sym typeface="Abhaya Libre"/>
              </a:defRPr>
            </a:lvl1pPr>
            <a:lvl2pPr lvl="1">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2pPr>
            <a:lvl3pPr lvl="2">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3pPr>
            <a:lvl4pPr lvl="3">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4pPr>
            <a:lvl5pPr lvl="4">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5pPr>
            <a:lvl6pPr lvl="5">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6pPr>
            <a:lvl7pPr lvl="6">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7pPr>
            <a:lvl8pPr lvl="7">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8pPr>
            <a:lvl9pPr lvl="8">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9pPr>
          </a:lstStyle>
          <a:p>
            <a:endParaRPr/>
          </a:p>
        </p:txBody>
      </p:sp>
      <p:sp>
        <p:nvSpPr>
          <p:cNvPr id="7" name="Google Shape;7;p1"/>
          <p:cNvSpPr txBox="1">
            <a:spLocks noGrp="1"/>
          </p:cNvSpPr>
          <p:nvPr>
            <p:ph type="body" idx="1"/>
          </p:nvPr>
        </p:nvSpPr>
        <p:spPr>
          <a:xfrm>
            <a:off x="720000" y="1152475"/>
            <a:ext cx="7704000" cy="3452700"/>
          </a:xfrm>
          <a:prstGeom prst="rect">
            <a:avLst/>
          </a:prstGeom>
          <a:noFill/>
          <a:ln>
            <a:noFill/>
          </a:ln>
        </p:spPr>
        <p:txBody>
          <a:bodyPr spcFirstLastPara="1" wrap="square" lIns="0" tIns="0" rIns="0" bIns="0" anchor="ctr" anchorCtr="0">
            <a:noAutofit/>
          </a:bodyPr>
          <a:lstStyle>
            <a:lvl1pPr marL="457200" lvl="0" indent="-330200">
              <a:lnSpc>
                <a:spcPct val="115000"/>
              </a:lnSpc>
              <a:spcBef>
                <a:spcPts val="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1pPr>
            <a:lvl2pPr marL="914400" lvl="1" indent="-330200">
              <a:lnSpc>
                <a:spcPct val="115000"/>
              </a:lnSpc>
              <a:spcBef>
                <a:spcPts val="160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2pPr>
            <a:lvl3pPr marL="1371600" lvl="2" indent="-330200">
              <a:lnSpc>
                <a:spcPct val="115000"/>
              </a:lnSpc>
              <a:spcBef>
                <a:spcPts val="160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3pPr>
            <a:lvl4pPr marL="1828800" lvl="3" indent="-330200">
              <a:lnSpc>
                <a:spcPct val="115000"/>
              </a:lnSpc>
              <a:spcBef>
                <a:spcPts val="160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4pPr>
            <a:lvl5pPr marL="2286000" lvl="4" indent="-330200">
              <a:lnSpc>
                <a:spcPct val="115000"/>
              </a:lnSpc>
              <a:spcBef>
                <a:spcPts val="160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5pPr>
            <a:lvl6pPr marL="2743200" lvl="5" indent="-330200">
              <a:lnSpc>
                <a:spcPct val="115000"/>
              </a:lnSpc>
              <a:spcBef>
                <a:spcPts val="160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6pPr>
            <a:lvl7pPr marL="3200400" lvl="6" indent="-330200">
              <a:lnSpc>
                <a:spcPct val="115000"/>
              </a:lnSpc>
              <a:spcBef>
                <a:spcPts val="160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7pPr>
            <a:lvl8pPr marL="3657600" lvl="7" indent="-330200">
              <a:lnSpc>
                <a:spcPct val="115000"/>
              </a:lnSpc>
              <a:spcBef>
                <a:spcPts val="160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8pPr>
            <a:lvl9pPr marL="4114800" lvl="8" indent="-330200">
              <a:lnSpc>
                <a:spcPct val="115000"/>
              </a:lnSpc>
              <a:spcBef>
                <a:spcPts val="1600"/>
              </a:spcBef>
              <a:spcAft>
                <a:spcPts val="1600"/>
              </a:spcAft>
              <a:buClr>
                <a:schemeClr val="dk1"/>
              </a:buClr>
              <a:buSzPts val="1600"/>
              <a:buFont typeface="Nanum Gothic"/>
              <a:buChar char="■"/>
              <a:defRPr sz="1600">
                <a:solidFill>
                  <a:schemeClr val="dk1"/>
                </a:solidFill>
                <a:latin typeface="Nanum Gothic"/>
                <a:ea typeface="Nanum Gothic"/>
                <a:cs typeface="Nanum Gothic"/>
                <a:sym typeface="Nanum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6" r:id="rId4"/>
    <p:sldLayoutId id="2147483658" r:id="rId5"/>
    <p:sldLayoutId id="2147483659" r:id="rId6"/>
    <p:sldLayoutId id="2147483671"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4"/>
        <p:cNvGrpSpPr/>
        <p:nvPr/>
      </p:nvGrpSpPr>
      <p:grpSpPr>
        <a:xfrm>
          <a:off x="0" y="0"/>
          <a:ext cx="0" cy="0"/>
          <a:chOff x="0" y="0"/>
          <a:chExt cx="0" cy="0"/>
        </a:xfrm>
      </p:grpSpPr>
      <p:sp>
        <p:nvSpPr>
          <p:cNvPr id="146" name="Google Shape;146;p28"/>
          <p:cNvSpPr txBox="1">
            <a:spLocks noGrp="1"/>
          </p:cNvSpPr>
          <p:nvPr>
            <p:ph type="ctrTitle"/>
          </p:nvPr>
        </p:nvSpPr>
        <p:spPr>
          <a:xfrm>
            <a:off x="1371600" y="1144049"/>
            <a:ext cx="6400800" cy="1184808"/>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sz="8200" dirty="0"/>
              <a:t>The </a:t>
            </a:r>
            <a:r>
              <a:rPr lang="en" sz="8200" dirty="0">
                <a:solidFill>
                  <a:schemeClr val="dk2"/>
                </a:solidFill>
              </a:rPr>
              <a:t>HOTEL</a:t>
            </a:r>
            <a:br>
              <a:rPr lang="el-GR" sz="2250" dirty="0"/>
            </a:br>
            <a:r>
              <a:rPr lang="el-GR" sz="2250" dirty="0"/>
              <a:t>Ομάδα 31</a:t>
            </a:r>
            <a:endParaRPr sz="2250" dirty="0">
              <a:solidFill>
                <a:schemeClr val="dk2"/>
              </a:solidFill>
            </a:endParaRPr>
          </a:p>
        </p:txBody>
      </p:sp>
      <p:sp>
        <p:nvSpPr>
          <p:cNvPr id="147" name="Google Shape;147;p28"/>
          <p:cNvSpPr txBox="1">
            <a:spLocks noGrp="1"/>
          </p:cNvSpPr>
          <p:nvPr>
            <p:ph type="ctrTitle"/>
          </p:nvPr>
        </p:nvSpPr>
        <p:spPr>
          <a:xfrm>
            <a:off x="3657600" y="2434650"/>
            <a:ext cx="1828800" cy="274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1600" b="0" dirty="0">
                <a:solidFill>
                  <a:schemeClr val="dk2"/>
                </a:solidFill>
              </a:rPr>
              <a:t>· SINCE 2022·</a:t>
            </a:r>
            <a:endParaRPr sz="1600" b="0" dirty="0">
              <a:solidFill>
                <a:schemeClr val="dk2"/>
              </a:solidFill>
            </a:endParaRPr>
          </a:p>
        </p:txBody>
      </p:sp>
      <p:sp>
        <p:nvSpPr>
          <p:cNvPr id="148" name="Google Shape;148;p28"/>
          <p:cNvSpPr txBox="1">
            <a:spLocks noGrp="1"/>
          </p:cNvSpPr>
          <p:nvPr>
            <p:ph type="ctrTitle"/>
          </p:nvPr>
        </p:nvSpPr>
        <p:spPr>
          <a:xfrm>
            <a:off x="7699375" y="198150"/>
            <a:ext cx="731400" cy="1419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800" dirty="0"/>
              <a:t>T</a:t>
            </a:r>
            <a:r>
              <a:rPr lang="en" sz="800" dirty="0"/>
              <a:t>he HOTEL</a:t>
            </a:r>
            <a:endParaRPr sz="800" dirty="0">
              <a:solidFill>
                <a:schemeClr val="dk2"/>
              </a:solidFill>
            </a:endParaRPr>
          </a:p>
        </p:txBody>
      </p:sp>
      <p:cxnSp>
        <p:nvCxnSpPr>
          <p:cNvPr id="149" name="Google Shape;149;p28"/>
          <p:cNvCxnSpPr>
            <a:stCxn id="148" idx="1"/>
          </p:cNvCxnSpPr>
          <p:nvPr/>
        </p:nvCxnSpPr>
        <p:spPr>
          <a:xfrm rot="10800000">
            <a:off x="713275" y="269100"/>
            <a:ext cx="6986100" cy="0"/>
          </a:xfrm>
          <a:prstGeom prst="straightConnector1">
            <a:avLst/>
          </a:prstGeom>
          <a:noFill/>
          <a:ln w="9525" cap="flat" cmpd="sng">
            <a:solidFill>
              <a:schemeClr val="dk2"/>
            </a:solidFill>
            <a:prstDash val="solid"/>
            <a:round/>
            <a:headEnd type="none" w="med" len="med"/>
            <a:tailEnd type="none" w="med" len="med"/>
          </a:ln>
        </p:spPr>
      </p:cxnSp>
      <p:sp>
        <p:nvSpPr>
          <p:cNvPr id="150" name="Google Shape;150;p28"/>
          <p:cNvSpPr txBox="1">
            <a:spLocks noGrp="1"/>
          </p:cNvSpPr>
          <p:nvPr>
            <p:ph type="ctrTitle"/>
          </p:nvPr>
        </p:nvSpPr>
        <p:spPr>
          <a:xfrm>
            <a:off x="713225" y="4803300"/>
            <a:ext cx="731400" cy="141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800" dirty="0">
                <a:solidFill>
                  <a:schemeClr val="dk2"/>
                </a:solidFill>
              </a:rPr>
              <a:t>SINCE 2022</a:t>
            </a:r>
            <a:endParaRPr sz="800" dirty="0">
              <a:solidFill>
                <a:schemeClr val="dk2"/>
              </a:solidFill>
            </a:endParaRPr>
          </a:p>
        </p:txBody>
      </p:sp>
      <p:cxnSp>
        <p:nvCxnSpPr>
          <p:cNvPr id="151" name="Google Shape;151;p28"/>
          <p:cNvCxnSpPr>
            <a:stCxn id="150" idx="3"/>
          </p:cNvCxnSpPr>
          <p:nvPr/>
        </p:nvCxnSpPr>
        <p:spPr>
          <a:xfrm>
            <a:off x="1444625" y="4874250"/>
            <a:ext cx="6984300" cy="0"/>
          </a:xfrm>
          <a:prstGeom prst="straightConnector1">
            <a:avLst/>
          </a:prstGeom>
          <a:noFill/>
          <a:ln w="9525" cap="flat" cmpd="sng">
            <a:solidFill>
              <a:schemeClr val="dk2"/>
            </a:solidFill>
            <a:prstDash val="solid"/>
            <a:round/>
            <a:headEnd type="none" w="med" len="med"/>
            <a:tailEnd type="none" w="med" len="med"/>
          </a:ln>
        </p:spPr>
      </p:cxnSp>
      <p:sp>
        <p:nvSpPr>
          <p:cNvPr id="11" name="Google Shape;145;p28">
            <a:extLst>
              <a:ext uri="{FF2B5EF4-FFF2-40B4-BE49-F238E27FC236}">
                <a16:creationId xmlns:a16="http://schemas.microsoft.com/office/drawing/2014/main" id="{3C55F935-BFE5-4879-9EB9-E497C2E715E8}"/>
              </a:ext>
            </a:extLst>
          </p:cNvPr>
          <p:cNvSpPr txBox="1">
            <a:spLocks/>
          </p:cNvSpPr>
          <p:nvPr/>
        </p:nvSpPr>
        <p:spPr>
          <a:xfrm>
            <a:off x="200762" y="3586163"/>
            <a:ext cx="2285263" cy="921544"/>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2800"/>
              <a:buFont typeface="Nanum Gothic"/>
              <a:buNone/>
              <a:defRPr sz="1600" b="0" i="0" u="none" strike="noStrike" cap="none">
                <a:solidFill>
                  <a:schemeClr val="dk2"/>
                </a:solidFill>
                <a:latin typeface="Nanum Gothic"/>
                <a:ea typeface="Nanum Gothic"/>
                <a:cs typeface="Nanum Gothic"/>
                <a:sym typeface="Nanum Gothic"/>
              </a:defRPr>
            </a:lvl1pPr>
            <a:lvl2pPr marL="914400" marR="0" lvl="1" indent="-330200" algn="ctr" rtl="0">
              <a:lnSpc>
                <a:spcPct val="100000"/>
              </a:lnSpc>
              <a:spcBef>
                <a:spcPts val="0"/>
              </a:spcBef>
              <a:spcAft>
                <a:spcPts val="0"/>
              </a:spcAft>
              <a:buClr>
                <a:schemeClr val="dk1"/>
              </a:buClr>
              <a:buSzPts val="2800"/>
              <a:buFont typeface="Nanum Gothic"/>
              <a:buNone/>
              <a:defRPr sz="2800" b="0" i="0" u="none" strike="noStrike" cap="none">
                <a:solidFill>
                  <a:schemeClr val="dk1"/>
                </a:solidFill>
                <a:latin typeface="Nanum Gothic"/>
                <a:ea typeface="Nanum Gothic"/>
                <a:cs typeface="Nanum Gothic"/>
                <a:sym typeface="Nanum Gothic"/>
              </a:defRPr>
            </a:lvl2pPr>
            <a:lvl3pPr marL="1371600" marR="0" lvl="2" indent="-330200" algn="ctr" rtl="0">
              <a:lnSpc>
                <a:spcPct val="100000"/>
              </a:lnSpc>
              <a:spcBef>
                <a:spcPts val="0"/>
              </a:spcBef>
              <a:spcAft>
                <a:spcPts val="0"/>
              </a:spcAft>
              <a:buClr>
                <a:schemeClr val="dk1"/>
              </a:buClr>
              <a:buSzPts val="2800"/>
              <a:buFont typeface="Nanum Gothic"/>
              <a:buNone/>
              <a:defRPr sz="2800" b="0" i="0" u="none" strike="noStrike" cap="none">
                <a:solidFill>
                  <a:schemeClr val="dk1"/>
                </a:solidFill>
                <a:latin typeface="Nanum Gothic"/>
                <a:ea typeface="Nanum Gothic"/>
                <a:cs typeface="Nanum Gothic"/>
                <a:sym typeface="Nanum Gothic"/>
              </a:defRPr>
            </a:lvl3pPr>
            <a:lvl4pPr marL="1828800" marR="0" lvl="3" indent="-330200" algn="ctr" rtl="0">
              <a:lnSpc>
                <a:spcPct val="100000"/>
              </a:lnSpc>
              <a:spcBef>
                <a:spcPts val="0"/>
              </a:spcBef>
              <a:spcAft>
                <a:spcPts val="0"/>
              </a:spcAft>
              <a:buClr>
                <a:schemeClr val="dk1"/>
              </a:buClr>
              <a:buSzPts val="2800"/>
              <a:buFont typeface="Nanum Gothic"/>
              <a:buNone/>
              <a:defRPr sz="2800" b="0" i="0" u="none" strike="noStrike" cap="none">
                <a:solidFill>
                  <a:schemeClr val="dk1"/>
                </a:solidFill>
                <a:latin typeface="Nanum Gothic"/>
                <a:ea typeface="Nanum Gothic"/>
                <a:cs typeface="Nanum Gothic"/>
                <a:sym typeface="Nanum Gothic"/>
              </a:defRPr>
            </a:lvl4pPr>
            <a:lvl5pPr marL="2286000" marR="0" lvl="4" indent="-330200" algn="ctr" rtl="0">
              <a:lnSpc>
                <a:spcPct val="100000"/>
              </a:lnSpc>
              <a:spcBef>
                <a:spcPts val="0"/>
              </a:spcBef>
              <a:spcAft>
                <a:spcPts val="0"/>
              </a:spcAft>
              <a:buClr>
                <a:schemeClr val="dk1"/>
              </a:buClr>
              <a:buSzPts val="2800"/>
              <a:buFont typeface="Nanum Gothic"/>
              <a:buNone/>
              <a:defRPr sz="2800" b="0" i="0" u="none" strike="noStrike" cap="none">
                <a:solidFill>
                  <a:schemeClr val="dk1"/>
                </a:solidFill>
                <a:latin typeface="Nanum Gothic"/>
                <a:ea typeface="Nanum Gothic"/>
                <a:cs typeface="Nanum Gothic"/>
                <a:sym typeface="Nanum Gothic"/>
              </a:defRPr>
            </a:lvl5pPr>
            <a:lvl6pPr marL="2743200" marR="0" lvl="5" indent="-330200" algn="ctr" rtl="0">
              <a:lnSpc>
                <a:spcPct val="100000"/>
              </a:lnSpc>
              <a:spcBef>
                <a:spcPts val="0"/>
              </a:spcBef>
              <a:spcAft>
                <a:spcPts val="0"/>
              </a:spcAft>
              <a:buClr>
                <a:schemeClr val="dk1"/>
              </a:buClr>
              <a:buSzPts val="2800"/>
              <a:buFont typeface="Nanum Gothic"/>
              <a:buNone/>
              <a:defRPr sz="2800" b="0" i="0" u="none" strike="noStrike" cap="none">
                <a:solidFill>
                  <a:schemeClr val="dk1"/>
                </a:solidFill>
                <a:latin typeface="Nanum Gothic"/>
                <a:ea typeface="Nanum Gothic"/>
                <a:cs typeface="Nanum Gothic"/>
                <a:sym typeface="Nanum Gothic"/>
              </a:defRPr>
            </a:lvl6pPr>
            <a:lvl7pPr marL="3200400" marR="0" lvl="6" indent="-330200" algn="ctr" rtl="0">
              <a:lnSpc>
                <a:spcPct val="100000"/>
              </a:lnSpc>
              <a:spcBef>
                <a:spcPts val="0"/>
              </a:spcBef>
              <a:spcAft>
                <a:spcPts val="0"/>
              </a:spcAft>
              <a:buClr>
                <a:schemeClr val="dk1"/>
              </a:buClr>
              <a:buSzPts val="2800"/>
              <a:buFont typeface="Nanum Gothic"/>
              <a:buNone/>
              <a:defRPr sz="2800" b="0" i="0" u="none" strike="noStrike" cap="none">
                <a:solidFill>
                  <a:schemeClr val="dk1"/>
                </a:solidFill>
                <a:latin typeface="Nanum Gothic"/>
                <a:ea typeface="Nanum Gothic"/>
                <a:cs typeface="Nanum Gothic"/>
                <a:sym typeface="Nanum Gothic"/>
              </a:defRPr>
            </a:lvl7pPr>
            <a:lvl8pPr marL="3657600" marR="0" lvl="7" indent="-330200" algn="ctr" rtl="0">
              <a:lnSpc>
                <a:spcPct val="100000"/>
              </a:lnSpc>
              <a:spcBef>
                <a:spcPts val="0"/>
              </a:spcBef>
              <a:spcAft>
                <a:spcPts val="0"/>
              </a:spcAft>
              <a:buClr>
                <a:schemeClr val="dk1"/>
              </a:buClr>
              <a:buSzPts val="2800"/>
              <a:buFont typeface="Nanum Gothic"/>
              <a:buNone/>
              <a:defRPr sz="2800" b="0" i="0" u="none" strike="noStrike" cap="none">
                <a:solidFill>
                  <a:schemeClr val="dk1"/>
                </a:solidFill>
                <a:latin typeface="Nanum Gothic"/>
                <a:ea typeface="Nanum Gothic"/>
                <a:cs typeface="Nanum Gothic"/>
                <a:sym typeface="Nanum Gothic"/>
              </a:defRPr>
            </a:lvl8pPr>
            <a:lvl9pPr marL="4114800" marR="0" lvl="8" indent="-330200" algn="ctr" rtl="0">
              <a:lnSpc>
                <a:spcPct val="100000"/>
              </a:lnSpc>
              <a:spcBef>
                <a:spcPts val="0"/>
              </a:spcBef>
              <a:spcAft>
                <a:spcPts val="0"/>
              </a:spcAft>
              <a:buClr>
                <a:schemeClr val="dk1"/>
              </a:buClr>
              <a:buSzPts val="2800"/>
              <a:buFont typeface="Nanum Gothic"/>
              <a:buNone/>
              <a:defRPr sz="2800" b="0" i="0" u="none" strike="noStrike" cap="none">
                <a:solidFill>
                  <a:schemeClr val="dk1"/>
                </a:solidFill>
                <a:latin typeface="Nanum Gothic"/>
                <a:ea typeface="Nanum Gothic"/>
                <a:cs typeface="Nanum Gothic"/>
                <a:sym typeface="Nanum Gothic"/>
              </a:defRPr>
            </a:lvl9pPr>
          </a:lstStyle>
          <a:p>
            <a:pPr marL="0" indent="0"/>
            <a:r>
              <a:rPr lang="el-GR" sz="2400" dirty="0"/>
              <a:t>ΜΕΛΗ</a:t>
            </a:r>
            <a:endParaRPr lang="en-US" sz="2400" dirty="0"/>
          </a:p>
          <a:p>
            <a:pPr marL="0" indent="0"/>
            <a:r>
              <a:rPr lang="el-GR" sz="2000" dirty="0">
                <a:latin typeface="Times New Roman" panose="02020603050405020304" pitchFamily="18" charset="0"/>
                <a:cs typeface="Times New Roman" panose="02020603050405020304" pitchFamily="18" charset="0"/>
              </a:rPr>
              <a:t>Παναγιώτης Σφίκτης</a:t>
            </a:r>
          </a:p>
          <a:p>
            <a:pPr marL="0" indent="0"/>
            <a:r>
              <a:rPr lang="el-GR" sz="2000" dirty="0">
                <a:latin typeface="Times New Roman" panose="02020603050405020304" pitchFamily="18" charset="0"/>
                <a:cs typeface="Times New Roman" panose="02020603050405020304" pitchFamily="18" charset="0"/>
              </a:rPr>
              <a:t>Λευτέρης Μιχαλίτσης</a:t>
            </a:r>
          </a:p>
        </p:txBody>
      </p:sp>
      <p:sp>
        <p:nvSpPr>
          <p:cNvPr id="13" name="Google Shape;145;p28">
            <a:extLst>
              <a:ext uri="{FF2B5EF4-FFF2-40B4-BE49-F238E27FC236}">
                <a16:creationId xmlns:a16="http://schemas.microsoft.com/office/drawing/2014/main" id="{2BC7745F-D52E-458D-9B9C-1AE13A7598CA}"/>
              </a:ext>
            </a:extLst>
          </p:cNvPr>
          <p:cNvSpPr txBox="1">
            <a:spLocks/>
          </p:cNvSpPr>
          <p:nvPr/>
        </p:nvSpPr>
        <p:spPr>
          <a:xfrm>
            <a:off x="6556743" y="3538679"/>
            <a:ext cx="2285263" cy="921544"/>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2800"/>
              <a:buFont typeface="Nanum Gothic"/>
              <a:buNone/>
              <a:defRPr sz="1600" b="0" i="0" u="none" strike="noStrike" cap="none">
                <a:solidFill>
                  <a:schemeClr val="dk2"/>
                </a:solidFill>
                <a:latin typeface="Nanum Gothic"/>
                <a:ea typeface="Nanum Gothic"/>
                <a:cs typeface="Nanum Gothic"/>
                <a:sym typeface="Nanum Gothic"/>
              </a:defRPr>
            </a:lvl1pPr>
            <a:lvl2pPr marL="914400" marR="0" lvl="1" indent="-330200" algn="ctr" rtl="0">
              <a:lnSpc>
                <a:spcPct val="100000"/>
              </a:lnSpc>
              <a:spcBef>
                <a:spcPts val="0"/>
              </a:spcBef>
              <a:spcAft>
                <a:spcPts val="0"/>
              </a:spcAft>
              <a:buClr>
                <a:schemeClr val="dk1"/>
              </a:buClr>
              <a:buSzPts val="2800"/>
              <a:buFont typeface="Nanum Gothic"/>
              <a:buNone/>
              <a:defRPr sz="2800" b="0" i="0" u="none" strike="noStrike" cap="none">
                <a:solidFill>
                  <a:schemeClr val="dk1"/>
                </a:solidFill>
                <a:latin typeface="Nanum Gothic"/>
                <a:ea typeface="Nanum Gothic"/>
                <a:cs typeface="Nanum Gothic"/>
                <a:sym typeface="Nanum Gothic"/>
              </a:defRPr>
            </a:lvl2pPr>
            <a:lvl3pPr marL="1371600" marR="0" lvl="2" indent="-330200" algn="ctr" rtl="0">
              <a:lnSpc>
                <a:spcPct val="100000"/>
              </a:lnSpc>
              <a:spcBef>
                <a:spcPts val="0"/>
              </a:spcBef>
              <a:spcAft>
                <a:spcPts val="0"/>
              </a:spcAft>
              <a:buClr>
                <a:schemeClr val="dk1"/>
              </a:buClr>
              <a:buSzPts val="2800"/>
              <a:buFont typeface="Nanum Gothic"/>
              <a:buNone/>
              <a:defRPr sz="2800" b="0" i="0" u="none" strike="noStrike" cap="none">
                <a:solidFill>
                  <a:schemeClr val="dk1"/>
                </a:solidFill>
                <a:latin typeface="Nanum Gothic"/>
                <a:ea typeface="Nanum Gothic"/>
                <a:cs typeface="Nanum Gothic"/>
                <a:sym typeface="Nanum Gothic"/>
              </a:defRPr>
            </a:lvl3pPr>
            <a:lvl4pPr marL="1828800" marR="0" lvl="3" indent="-330200" algn="ctr" rtl="0">
              <a:lnSpc>
                <a:spcPct val="100000"/>
              </a:lnSpc>
              <a:spcBef>
                <a:spcPts val="0"/>
              </a:spcBef>
              <a:spcAft>
                <a:spcPts val="0"/>
              </a:spcAft>
              <a:buClr>
                <a:schemeClr val="dk1"/>
              </a:buClr>
              <a:buSzPts val="2800"/>
              <a:buFont typeface="Nanum Gothic"/>
              <a:buNone/>
              <a:defRPr sz="2800" b="0" i="0" u="none" strike="noStrike" cap="none">
                <a:solidFill>
                  <a:schemeClr val="dk1"/>
                </a:solidFill>
                <a:latin typeface="Nanum Gothic"/>
                <a:ea typeface="Nanum Gothic"/>
                <a:cs typeface="Nanum Gothic"/>
                <a:sym typeface="Nanum Gothic"/>
              </a:defRPr>
            </a:lvl4pPr>
            <a:lvl5pPr marL="2286000" marR="0" lvl="4" indent="-330200" algn="ctr" rtl="0">
              <a:lnSpc>
                <a:spcPct val="100000"/>
              </a:lnSpc>
              <a:spcBef>
                <a:spcPts val="0"/>
              </a:spcBef>
              <a:spcAft>
                <a:spcPts val="0"/>
              </a:spcAft>
              <a:buClr>
                <a:schemeClr val="dk1"/>
              </a:buClr>
              <a:buSzPts val="2800"/>
              <a:buFont typeface="Nanum Gothic"/>
              <a:buNone/>
              <a:defRPr sz="2800" b="0" i="0" u="none" strike="noStrike" cap="none">
                <a:solidFill>
                  <a:schemeClr val="dk1"/>
                </a:solidFill>
                <a:latin typeface="Nanum Gothic"/>
                <a:ea typeface="Nanum Gothic"/>
                <a:cs typeface="Nanum Gothic"/>
                <a:sym typeface="Nanum Gothic"/>
              </a:defRPr>
            </a:lvl5pPr>
            <a:lvl6pPr marL="2743200" marR="0" lvl="5" indent="-330200" algn="ctr" rtl="0">
              <a:lnSpc>
                <a:spcPct val="100000"/>
              </a:lnSpc>
              <a:spcBef>
                <a:spcPts val="0"/>
              </a:spcBef>
              <a:spcAft>
                <a:spcPts val="0"/>
              </a:spcAft>
              <a:buClr>
                <a:schemeClr val="dk1"/>
              </a:buClr>
              <a:buSzPts val="2800"/>
              <a:buFont typeface="Nanum Gothic"/>
              <a:buNone/>
              <a:defRPr sz="2800" b="0" i="0" u="none" strike="noStrike" cap="none">
                <a:solidFill>
                  <a:schemeClr val="dk1"/>
                </a:solidFill>
                <a:latin typeface="Nanum Gothic"/>
                <a:ea typeface="Nanum Gothic"/>
                <a:cs typeface="Nanum Gothic"/>
                <a:sym typeface="Nanum Gothic"/>
              </a:defRPr>
            </a:lvl6pPr>
            <a:lvl7pPr marL="3200400" marR="0" lvl="6" indent="-330200" algn="ctr" rtl="0">
              <a:lnSpc>
                <a:spcPct val="100000"/>
              </a:lnSpc>
              <a:spcBef>
                <a:spcPts val="0"/>
              </a:spcBef>
              <a:spcAft>
                <a:spcPts val="0"/>
              </a:spcAft>
              <a:buClr>
                <a:schemeClr val="dk1"/>
              </a:buClr>
              <a:buSzPts val="2800"/>
              <a:buFont typeface="Nanum Gothic"/>
              <a:buNone/>
              <a:defRPr sz="2800" b="0" i="0" u="none" strike="noStrike" cap="none">
                <a:solidFill>
                  <a:schemeClr val="dk1"/>
                </a:solidFill>
                <a:latin typeface="Nanum Gothic"/>
                <a:ea typeface="Nanum Gothic"/>
                <a:cs typeface="Nanum Gothic"/>
                <a:sym typeface="Nanum Gothic"/>
              </a:defRPr>
            </a:lvl7pPr>
            <a:lvl8pPr marL="3657600" marR="0" lvl="7" indent="-330200" algn="ctr" rtl="0">
              <a:lnSpc>
                <a:spcPct val="100000"/>
              </a:lnSpc>
              <a:spcBef>
                <a:spcPts val="0"/>
              </a:spcBef>
              <a:spcAft>
                <a:spcPts val="0"/>
              </a:spcAft>
              <a:buClr>
                <a:schemeClr val="dk1"/>
              </a:buClr>
              <a:buSzPts val="2800"/>
              <a:buFont typeface="Nanum Gothic"/>
              <a:buNone/>
              <a:defRPr sz="2800" b="0" i="0" u="none" strike="noStrike" cap="none">
                <a:solidFill>
                  <a:schemeClr val="dk1"/>
                </a:solidFill>
                <a:latin typeface="Nanum Gothic"/>
                <a:ea typeface="Nanum Gothic"/>
                <a:cs typeface="Nanum Gothic"/>
                <a:sym typeface="Nanum Gothic"/>
              </a:defRPr>
            </a:lvl8pPr>
            <a:lvl9pPr marL="4114800" marR="0" lvl="8" indent="-330200" algn="ctr" rtl="0">
              <a:lnSpc>
                <a:spcPct val="100000"/>
              </a:lnSpc>
              <a:spcBef>
                <a:spcPts val="0"/>
              </a:spcBef>
              <a:spcAft>
                <a:spcPts val="0"/>
              </a:spcAft>
              <a:buClr>
                <a:schemeClr val="dk1"/>
              </a:buClr>
              <a:buSzPts val="2800"/>
              <a:buFont typeface="Nanum Gothic"/>
              <a:buNone/>
              <a:defRPr sz="2800" b="0" i="0" u="none" strike="noStrike" cap="none">
                <a:solidFill>
                  <a:schemeClr val="dk1"/>
                </a:solidFill>
                <a:latin typeface="Nanum Gothic"/>
                <a:ea typeface="Nanum Gothic"/>
                <a:cs typeface="Nanum Gothic"/>
                <a:sym typeface="Nanum Gothic"/>
              </a:defRPr>
            </a:lvl9pPr>
          </a:lstStyle>
          <a:p>
            <a:pPr marL="0" indent="0"/>
            <a:r>
              <a:rPr lang="el-GR" sz="2400" dirty="0"/>
              <a:t>ΘΕΜΑ</a:t>
            </a:r>
            <a:endParaRPr lang="en-US" sz="2400" dirty="0"/>
          </a:p>
          <a:p>
            <a:pPr marL="0" indent="0"/>
            <a:r>
              <a:rPr lang="el-GR" sz="2000" dirty="0">
                <a:latin typeface="Abhaya Libre" panose="020B0604020202020204" charset="0"/>
                <a:cs typeface="Abhaya Libre" panose="020B0604020202020204" charset="0"/>
              </a:rPr>
              <a:t>Εφαρμογή </a:t>
            </a:r>
            <a:r>
              <a:rPr lang="en-US" sz="2000" dirty="0">
                <a:latin typeface="Abhaya Libre" panose="020B0604020202020204" charset="0"/>
                <a:cs typeface="Abhaya Libre" panose="020B0604020202020204" charset="0"/>
              </a:rPr>
              <a:t>online </a:t>
            </a:r>
            <a:r>
              <a:rPr lang="el-GR" sz="2000" dirty="0">
                <a:latin typeface="Abhaya Libre" panose="020B0604020202020204" charset="0"/>
                <a:cs typeface="Abhaya Libre" panose="020B0604020202020204" charset="0"/>
              </a:rPr>
              <a:t>κρατήσεων ξενοδοχείου</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9"/>
          <p:cNvSpPr txBox="1">
            <a:spLocks noGrp="1"/>
          </p:cNvSpPr>
          <p:nvPr>
            <p:ph type="title"/>
          </p:nvPr>
        </p:nvSpPr>
        <p:spPr>
          <a:xfrm>
            <a:off x="726775" y="105138"/>
            <a:ext cx="7704000" cy="4572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l-GR" dirty="0"/>
              <a:t>Στόχος του συστήματος</a:t>
            </a:r>
            <a:endParaRPr dirty="0"/>
          </a:p>
        </p:txBody>
      </p:sp>
      <p:sp>
        <p:nvSpPr>
          <p:cNvPr id="157" name="Google Shape;157;p29"/>
          <p:cNvSpPr txBox="1">
            <a:spLocks noGrp="1"/>
          </p:cNvSpPr>
          <p:nvPr>
            <p:ph type="body" idx="1"/>
          </p:nvPr>
        </p:nvSpPr>
        <p:spPr>
          <a:xfrm>
            <a:off x="726775" y="889824"/>
            <a:ext cx="7802125" cy="708997"/>
          </a:xfrm>
          <a:prstGeom prst="rect">
            <a:avLst/>
          </a:prstGeom>
        </p:spPr>
        <p:txBody>
          <a:bodyPr spcFirstLastPara="1" wrap="square" lIns="0" tIns="0" rIns="0" bIns="0" anchor="ctr" anchorCtr="0">
            <a:noAutofit/>
          </a:bodyPr>
          <a:lstStyle/>
          <a:p>
            <a:pPr marL="0" lvl="0" indent="0" rtl="0">
              <a:spcBef>
                <a:spcPts val="0"/>
              </a:spcBef>
              <a:spcAft>
                <a:spcPts val="0"/>
              </a:spcAft>
              <a:buNone/>
            </a:pPr>
            <a:r>
              <a:rPr lang="el-GR" sz="1600" dirty="0">
                <a:latin typeface="Georgia Pro Cond" panose="02040506050405020303" pitchFamily="18" charset="0"/>
              </a:rPr>
              <a:t>Ο κεντρικός στόχος του συστήματός μας είναι η απευθείας κράτηση δωματίων.</a:t>
            </a:r>
          </a:p>
          <a:p>
            <a:pPr marL="0" lvl="0" indent="0" rtl="0">
              <a:spcBef>
                <a:spcPts val="0"/>
              </a:spcBef>
              <a:spcAft>
                <a:spcPts val="0"/>
              </a:spcAft>
              <a:buNone/>
            </a:pPr>
            <a:r>
              <a:rPr lang="el-GR" sz="1600" dirty="0">
                <a:latin typeface="Georgia Pro Cond" panose="02040506050405020303" pitchFamily="18" charset="0"/>
              </a:rPr>
              <a:t> Μία ιστοσελίδα που θα κερδίζει τον ενδιαφέρον του επισκέπτη και θα τον δελεάζει να πατήσει το κουμπί  </a:t>
            </a:r>
            <a:r>
              <a:rPr lang="en-US" sz="1600" b="1" dirty="0">
                <a:latin typeface="Georgia Pro Cond" panose="02040506050405020303" pitchFamily="18" charset="0"/>
              </a:rPr>
              <a:t>BOOK</a:t>
            </a:r>
            <a:r>
              <a:rPr lang="en-US" sz="1600" dirty="0">
                <a:latin typeface="Georgia Pro Cond" panose="02040506050405020303" pitchFamily="18" charset="0"/>
              </a:rPr>
              <a:t>.</a:t>
            </a:r>
            <a:endParaRPr lang="el-GR" sz="1600" dirty="0">
              <a:latin typeface="Georgia Pro Cond" panose="02040506050405020303" pitchFamily="18" charset="0"/>
            </a:endParaRPr>
          </a:p>
          <a:p>
            <a:pPr marL="0" lvl="0" indent="0" rtl="0">
              <a:spcBef>
                <a:spcPts val="0"/>
              </a:spcBef>
              <a:spcAft>
                <a:spcPts val="0"/>
              </a:spcAft>
              <a:buNone/>
            </a:pPr>
            <a:endParaRPr dirty="0"/>
          </a:p>
        </p:txBody>
      </p:sp>
      <p:sp>
        <p:nvSpPr>
          <p:cNvPr id="158" name="Google Shape;158;p29"/>
          <p:cNvSpPr txBox="1">
            <a:spLocks noGrp="1"/>
          </p:cNvSpPr>
          <p:nvPr>
            <p:ph type="ctrTitle" idx="4294967295"/>
          </p:nvPr>
        </p:nvSpPr>
        <p:spPr>
          <a:xfrm>
            <a:off x="7699375" y="47263"/>
            <a:ext cx="731400" cy="141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800" dirty="0"/>
              <a:t>The Hotel</a:t>
            </a:r>
            <a:endParaRPr sz="800" dirty="0"/>
          </a:p>
        </p:txBody>
      </p:sp>
      <p:cxnSp>
        <p:nvCxnSpPr>
          <p:cNvPr id="159" name="Google Shape;159;p29"/>
          <p:cNvCxnSpPr>
            <a:cxnSpLocks/>
          </p:cNvCxnSpPr>
          <p:nvPr/>
        </p:nvCxnSpPr>
        <p:spPr>
          <a:xfrm rot="10800000">
            <a:off x="713225" y="90506"/>
            <a:ext cx="6986100" cy="0"/>
          </a:xfrm>
          <a:prstGeom prst="straightConnector1">
            <a:avLst/>
          </a:prstGeom>
          <a:noFill/>
          <a:ln w="9525" cap="flat" cmpd="sng">
            <a:solidFill>
              <a:schemeClr val="dk1"/>
            </a:solidFill>
            <a:prstDash val="solid"/>
            <a:round/>
            <a:headEnd type="none" w="med" len="med"/>
            <a:tailEnd type="none" w="med" len="med"/>
          </a:ln>
        </p:spPr>
      </p:cxnSp>
      <p:cxnSp>
        <p:nvCxnSpPr>
          <p:cNvPr id="161" name="Google Shape;161;p29"/>
          <p:cNvCxnSpPr>
            <a:cxnSpLocks/>
          </p:cNvCxnSpPr>
          <p:nvPr/>
        </p:nvCxnSpPr>
        <p:spPr>
          <a:xfrm>
            <a:off x="1444625" y="4874250"/>
            <a:ext cx="6984300" cy="0"/>
          </a:xfrm>
          <a:prstGeom prst="straightConnector1">
            <a:avLst/>
          </a:prstGeom>
          <a:noFill/>
          <a:ln w="9525" cap="flat" cmpd="sng">
            <a:solidFill>
              <a:schemeClr val="dk1"/>
            </a:solidFill>
            <a:prstDash val="solid"/>
            <a:round/>
            <a:headEnd type="none" w="med" len="med"/>
            <a:tailEnd type="none" w="med" len="med"/>
          </a:ln>
        </p:spPr>
      </p:cxnSp>
      <p:sp>
        <p:nvSpPr>
          <p:cNvPr id="9" name="TextBox 8">
            <a:extLst>
              <a:ext uri="{FF2B5EF4-FFF2-40B4-BE49-F238E27FC236}">
                <a16:creationId xmlns:a16="http://schemas.microsoft.com/office/drawing/2014/main" id="{AAD56A20-DC17-4E17-92DF-9C18459F6381}"/>
              </a:ext>
            </a:extLst>
          </p:cNvPr>
          <p:cNvSpPr txBox="1"/>
          <p:nvPr/>
        </p:nvSpPr>
        <p:spPr>
          <a:xfrm>
            <a:off x="713225" y="1652064"/>
            <a:ext cx="3180818" cy="3400931"/>
          </a:xfrm>
          <a:prstGeom prst="rect">
            <a:avLst/>
          </a:prstGeom>
          <a:noFill/>
        </p:spPr>
        <p:txBody>
          <a:bodyPr wrap="square">
            <a:spAutoFit/>
          </a:bodyPr>
          <a:lstStyle/>
          <a:p>
            <a:r>
              <a:rPr lang="el-GR" sz="2000" b="1" dirty="0">
                <a:latin typeface="Abhaya Libre" panose="020B0604020202020204" charset="0"/>
                <a:cs typeface="Abhaya Libre" panose="020B0604020202020204" charset="0"/>
              </a:rPr>
              <a:t>Περιγραφή Ξενοδοχείου</a:t>
            </a:r>
            <a:endParaRPr lang="en-US" sz="2000" b="1" dirty="0">
              <a:latin typeface="Abhaya Libre" panose="020B0604020202020204" charset="0"/>
              <a:cs typeface="Abhaya Libre" panose="020B0604020202020204" charset="0"/>
            </a:endParaRPr>
          </a:p>
          <a:p>
            <a:endParaRPr lang="el-GR" sz="1100" b="1" dirty="0">
              <a:latin typeface="Abhaya Libre" panose="020B0604020202020204" charset="0"/>
              <a:cs typeface="Abhaya Libre" panose="020B0604020202020204" charset="0"/>
            </a:endParaRPr>
          </a:p>
          <a:p>
            <a:r>
              <a:rPr lang="el-GR" dirty="0">
                <a:latin typeface="Georgia Pro Cond" panose="02040506050405020303" pitchFamily="18" charset="0"/>
                <a:cs typeface="Abhaya Libre" panose="020B0604020202020204" charset="0"/>
              </a:rPr>
              <a:t>Ο πελάτης μας είναι ιδιοκτήτης ενός πολυτελούς πεντάστερου ξενοδοχείου που βρίσκεται σε ένα νησί  στο Αιγαίο Πέλαγος . Αν και οι τιμές του ξενοδοχείου</a:t>
            </a:r>
            <a:r>
              <a:rPr lang="en-US" dirty="0">
                <a:latin typeface="Georgia Pro Cond" panose="02040506050405020303" pitchFamily="18" charset="0"/>
                <a:cs typeface="Abhaya Libre" panose="020B0604020202020204" charset="0"/>
              </a:rPr>
              <a:t> </a:t>
            </a:r>
            <a:r>
              <a:rPr lang="el-GR" dirty="0">
                <a:latin typeface="Georgia Pro Cond" panose="02040506050405020303" pitchFamily="18" charset="0"/>
                <a:cs typeface="Abhaya Libre" panose="020B0604020202020204" charset="0"/>
              </a:rPr>
              <a:t>του στοχεύουν τους πιο οικονομικά  άνετους , μέσω προσφορών ή εκπτωτικών κωδικών μπορεί κάλλιστα μία καθημερινή οικογένεια να απολαύσει τις διακοπές της στο ξενοδοχείο. Φυσικά, σαν ιδεατός καλοκαιρινός προορισμός, οι επισκέπτες είναι τόσο από το εσωτερικό όσο και από το εξωτερικό.</a:t>
            </a:r>
            <a:endParaRPr lang="en-US" dirty="0">
              <a:latin typeface="Georgia Pro Cond" panose="02040506050405020303" pitchFamily="18" charset="0"/>
              <a:cs typeface="Abhaya Libre" panose="020B0604020202020204" charset="0"/>
            </a:endParaRPr>
          </a:p>
          <a:p>
            <a:endParaRPr lang="el-GR" sz="1800" b="1" dirty="0">
              <a:latin typeface="Abhaya Libre" panose="020B0604020202020204" charset="0"/>
              <a:cs typeface="Abhaya Libre" panose="020B0604020202020204" charset="0"/>
            </a:endParaRPr>
          </a:p>
        </p:txBody>
      </p:sp>
      <p:sp>
        <p:nvSpPr>
          <p:cNvPr id="10" name="Google Shape;249;p34">
            <a:extLst>
              <a:ext uri="{FF2B5EF4-FFF2-40B4-BE49-F238E27FC236}">
                <a16:creationId xmlns:a16="http://schemas.microsoft.com/office/drawing/2014/main" id="{A7D29D58-2B33-4CB8-9CD0-C5BE7874FE9B}"/>
              </a:ext>
            </a:extLst>
          </p:cNvPr>
          <p:cNvSpPr txBox="1">
            <a:spLocks/>
          </p:cNvSpPr>
          <p:nvPr/>
        </p:nvSpPr>
        <p:spPr>
          <a:xfrm>
            <a:off x="5805937" y="1652064"/>
            <a:ext cx="1665806" cy="34104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bhaya Libre"/>
              <a:buNone/>
              <a:defRPr sz="3000" b="1" i="0" u="none" strike="noStrike" cap="none">
                <a:solidFill>
                  <a:schemeClr val="dk1"/>
                </a:solidFill>
                <a:latin typeface="Abhaya Libre"/>
                <a:ea typeface="Abhaya Libre"/>
                <a:cs typeface="Abhaya Libre"/>
                <a:sym typeface="Abhaya Libre"/>
              </a:defRPr>
            </a:lvl1pPr>
            <a:lvl2pPr marR="0" lvl="1" algn="l" rtl="0">
              <a:lnSpc>
                <a:spcPct val="100000"/>
              </a:lnSpc>
              <a:spcBef>
                <a:spcPts val="0"/>
              </a:spcBef>
              <a:spcAft>
                <a:spcPts val="0"/>
              </a:spcAft>
              <a:buClr>
                <a:schemeClr val="dk1"/>
              </a:buClr>
              <a:buSzPts val="2800"/>
              <a:buFont typeface="Abhaya Libre"/>
              <a:buNone/>
              <a:defRPr sz="2800" b="0" i="0" u="none" strike="noStrike" cap="none">
                <a:solidFill>
                  <a:schemeClr val="dk1"/>
                </a:solidFill>
                <a:latin typeface="Abhaya Libre"/>
                <a:ea typeface="Abhaya Libre"/>
                <a:cs typeface="Abhaya Libre"/>
                <a:sym typeface="Abhaya Libre"/>
              </a:defRPr>
            </a:lvl2pPr>
            <a:lvl3pPr marR="0" lvl="2" algn="l" rtl="0">
              <a:lnSpc>
                <a:spcPct val="100000"/>
              </a:lnSpc>
              <a:spcBef>
                <a:spcPts val="0"/>
              </a:spcBef>
              <a:spcAft>
                <a:spcPts val="0"/>
              </a:spcAft>
              <a:buClr>
                <a:schemeClr val="dk1"/>
              </a:buClr>
              <a:buSzPts val="2800"/>
              <a:buFont typeface="Abhaya Libre"/>
              <a:buNone/>
              <a:defRPr sz="2800" b="0" i="0" u="none" strike="noStrike" cap="none">
                <a:solidFill>
                  <a:schemeClr val="dk1"/>
                </a:solidFill>
                <a:latin typeface="Abhaya Libre"/>
                <a:ea typeface="Abhaya Libre"/>
                <a:cs typeface="Abhaya Libre"/>
                <a:sym typeface="Abhaya Libre"/>
              </a:defRPr>
            </a:lvl3pPr>
            <a:lvl4pPr marR="0" lvl="3" algn="l" rtl="0">
              <a:lnSpc>
                <a:spcPct val="100000"/>
              </a:lnSpc>
              <a:spcBef>
                <a:spcPts val="0"/>
              </a:spcBef>
              <a:spcAft>
                <a:spcPts val="0"/>
              </a:spcAft>
              <a:buClr>
                <a:schemeClr val="dk1"/>
              </a:buClr>
              <a:buSzPts val="2800"/>
              <a:buFont typeface="Abhaya Libre"/>
              <a:buNone/>
              <a:defRPr sz="2800" b="0" i="0" u="none" strike="noStrike" cap="none">
                <a:solidFill>
                  <a:schemeClr val="dk1"/>
                </a:solidFill>
                <a:latin typeface="Abhaya Libre"/>
                <a:ea typeface="Abhaya Libre"/>
                <a:cs typeface="Abhaya Libre"/>
                <a:sym typeface="Abhaya Libre"/>
              </a:defRPr>
            </a:lvl4pPr>
            <a:lvl5pPr marR="0" lvl="4" algn="l" rtl="0">
              <a:lnSpc>
                <a:spcPct val="100000"/>
              </a:lnSpc>
              <a:spcBef>
                <a:spcPts val="0"/>
              </a:spcBef>
              <a:spcAft>
                <a:spcPts val="0"/>
              </a:spcAft>
              <a:buClr>
                <a:schemeClr val="dk1"/>
              </a:buClr>
              <a:buSzPts val="2800"/>
              <a:buFont typeface="Abhaya Libre"/>
              <a:buNone/>
              <a:defRPr sz="2800" b="0" i="0" u="none" strike="noStrike" cap="none">
                <a:solidFill>
                  <a:schemeClr val="dk1"/>
                </a:solidFill>
                <a:latin typeface="Abhaya Libre"/>
                <a:ea typeface="Abhaya Libre"/>
                <a:cs typeface="Abhaya Libre"/>
                <a:sym typeface="Abhaya Libre"/>
              </a:defRPr>
            </a:lvl5pPr>
            <a:lvl6pPr marR="0" lvl="5" algn="l" rtl="0">
              <a:lnSpc>
                <a:spcPct val="100000"/>
              </a:lnSpc>
              <a:spcBef>
                <a:spcPts val="0"/>
              </a:spcBef>
              <a:spcAft>
                <a:spcPts val="0"/>
              </a:spcAft>
              <a:buClr>
                <a:schemeClr val="dk1"/>
              </a:buClr>
              <a:buSzPts val="2800"/>
              <a:buFont typeface="Abhaya Libre"/>
              <a:buNone/>
              <a:defRPr sz="2800" b="0" i="0" u="none" strike="noStrike" cap="none">
                <a:solidFill>
                  <a:schemeClr val="dk1"/>
                </a:solidFill>
                <a:latin typeface="Abhaya Libre"/>
                <a:ea typeface="Abhaya Libre"/>
                <a:cs typeface="Abhaya Libre"/>
                <a:sym typeface="Abhaya Libre"/>
              </a:defRPr>
            </a:lvl6pPr>
            <a:lvl7pPr marR="0" lvl="6" algn="l" rtl="0">
              <a:lnSpc>
                <a:spcPct val="100000"/>
              </a:lnSpc>
              <a:spcBef>
                <a:spcPts val="0"/>
              </a:spcBef>
              <a:spcAft>
                <a:spcPts val="0"/>
              </a:spcAft>
              <a:buClr>
                <a:schemeClr val="dk1"/>
              </a:buClr>
              <a:buSzPts val="2800"/>
              <a:buFont typeface="Abhaya Libre"/>
              <a:buNone/>
              <a:defRPr sz="2800" b="0" i="0" u="none" strike="noStrike" cap="none">
                <a:solidFill>
                  <a:schemeClr val="dk1"/>
                </a:solidFill>
                <a:latin typeface="Abhaya Libre"/>
                <a:ea typeface="Abhaya Libre"/>
                <a:cs typeface="Abhaya Libre"/>
                <a:sym typeface="Abhaya Libre"/>
              </a:defRPr>
            </a:lvl7pPr>
            <a:lvl8pPr marR="0" lvl="7" algn="l" rtl="0">
              <a:lnSpc>
                <a:spcPct val="100000"/>
              </a:lnSpc>
              <a:spcBef>
                <a:spcPts val="0"/>
              </a:spcBef>
              <a:spcAft>
                <a:spcPts val="0"/>
              </a:spcAft>
              <a:buClr>
                <a:schemeClr val="dk1"/>
              </a:buClr>
              <a:buSzPts val="2800"/>
              <a:buFont typeface="Abhaya Libre"/>
              <a:buNone/>
              <a:defRPr sz="2800" b="0" i="0" u="none" strike="noStrike" cap="none">
                <a:solidFill>
                  <a:schemeClr val="dk1"/>
                </a:solidFill>
                <a:latin typeface="Abhaya Libre"/>
                <a:ea typeface="Abhaya Libre"/>
                <a:cs typeface="Abhaya Libre"/>
                <a:sym typeface="Abhaya Libre"/>
              </a:defRPr>
            </a:lvl8pPr>
            <a:lvl9pPr marR="0" lvl="8" algn="l" rtl="0">
              <a:lnSpc>
                <a:spcPct val="100000"/>
              </a:lnSpc>
              <a:spcBef>
                <a:spcPts val="0"/>
              </a:spcBef>
              <a:spcAft>
                <a:spcPts val="0"/>
              </a:spcAft>
              <a:buClr>
                <a:schemeClr val="dk1"/>
              </a:buClr>
              <a:buSzPts val="2800"/>
              <a:buFont typeface="Abhaya Libre"/>
              <a:buNone/>
              <a:defRPr sz="2800" b="0" i="0" u="none" strike="noStrike" cap="none">
                <a:solidFill>
                  <a:schemeClr val="dk1"/>
                </a:solidFill>
                <a:latin typeface="Abhaya Libre"/>
                <a:ea typeface="Abhaya Libre"/>
                <a:cs typeface="Abhaya Libre"/>
                <a:sym typeface="Abhaya Libre"/>
              </a:defRPr>
            </a:lvl9pPr>
          </a:lstStyle>
          <a:p>
            <a:pPr algn="ctr"/>
            <a:r>
              <a:rPr lang="el-GR" sz="2200" dirty="0">
                <a:latin typeface="Book Antiqua" panose="02040602050305030304" pitchFamily="18" charset="0"/>
              </a:rPr>
              <a:t>Απαιτήσεις</a:t>
            </a:r>
          </a:p>
        </p:txBody>
      </p:sp>
      <p:sp>
        <p:nvSpPr>
          <p:cNvPr id="11" name="Google Shape;250;p34">
            <a:extLst>
              <a:ext uri="{FF2B5EF4-FFF2-40B4-BE49-F238E27FC236}">
                <a16:creationId xmlns:a16="http://schemas.microsoft.com/office/drawing/2014/main" id="{D013F87B-E346-4EED-AA4F-46F646E44CE1}"/>
              </a:ext>
            </a:extLst>
          </p:cNvPr>
          <p:cNvSpPr txBox="1">
            <a:spLocks/>
          </p:cNvSpPr>
          <p:nvPr/>
        </p:nvSpPr>
        <p:spPr>
          <a:xfrm>
            <a:off x="4848756" y="2096068"/>
            <a:ext cx="3580169" cy="2512922"/>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Nanum Gothic"/>
              <a:buAutoNum type="arabicPeriod"/>
              <a:defRPr sz="1100" b="0" i="0" u="none" strike="noStrike" cap="none">
                <a:solidFill>
                  <a:schemeClr val="dk1"/>
                </a:solidFill>
                <a:latin typeface="Nanum Gothic"/>
                <a:ea typeface="Nanum Gothic"/>
                <a:cs typeface="Nanum Gothic"/>
                <a:sym typeface="Nanum Gothic"/>
              </a:defRPr>
            </a:lvl1pPr>
            <a:lvl2pPr marL="914400" marR="0" lvl="1" indent="-304800" algn="l" rtl="0">
              <a:lnSpc>
                <a:spcPct val="115000"/>
              </a:lnSpc>
              <a:spcBef>
                <a:spcPts val="1600"/>
              </a:spcBef>
              <a:spcAft>
                <a:spcPts val="0"/>
              </a:spcAft>
              <a:buClr>
                <a:srgbClr val="434343"/>
              </a:buClr>
              <a:buSzPts val="1200"/>
              <a:buFont typeface="Roboto Condensed Light"/>
              <a:buAutoNum type="alphaLcPeriod"/>
              <a:defRPr sz="1600" b="0" i="0" u="none" strike="noStrike" cap="none">
                <a:solidFill>
                  <a:schemeClr val="dk1"/>
                </a:solidFill>
                <a:latin typeface="Nanum Gothic"/>
                <a:ea typeface="Nanum Gothic"/>
                <a:cs typeface="Nanum Gothic"/>
                <a:sym typeface="Nanum Gothic"/>
              </a:defRPr>
            </a:lvl2pPr>
            <a:lvl3pPr marL="1371600" marR="0" lvl="2" indent="-304800" algn="l" rtl="0">
              <a:lnSpc>
                <a:spcPct val="115000"/>
              </a:lnSpc>
              <a:spcBef>
                <a:spcPts val="1600"/>
              </a:spcBef>
              <a:spcAft>
                <a:spcPts val="0"/>
              </a:spcAft>
              <a:buClr>
                <a:srgbClr val="434343"/>
              </a:buClr>
              <a:buSzPts val="1200"/>
              <a:buFont typeface="Roboto Condensed Light"/>
              <a:buAutoNum type="romanLcPeriod"/>
              <a:defRPr sz="1600" b="0" i="0" u="none" strike="noStrike" cap="none">
                <a:solidFill>
                  <a:schemeClr val="dk1"/>
                </a:solidFill>
                <a:latin typeface="Nanum Gothic"/>
                <a:ea typeface="Nanum Gothic"/>
                <a:cs typeface="Nanum Gothic"/>
                <a:sym typeface="Nanum Gothic"/>
              </a:defRPr>
            </a:lvl3pPr>
            <a:lvl4pPr marL="1828800" marR="0" lvl="3" indent="-304800" algn="l" rtl="0">
              <a:lnSpc>
                <a:spcPct val="115000"/>
              </a:lnSpc>
              <a:spcBef>
                <a:spcPts val="1600"/>
              </a:spcBef>
              <a:spcAft>
                <a:spcPts val="0"/>
              </a:spcAft>
              <a:buClr>
                <a:srgbClr val="434343"/>
              </a:buClr>
              <a:buSzPts val="1200"/>
              <a:buFont typeface="Roboto Condensed Light"/>
              <a:buAutoNum type="arabicPeriod"/>
              <a:defRPr sz="1600" b="0" i="0" u="none" strike="noStrike" cap="none">
                <a:solidFill>
                  <a:schemeClr val="dk1"/>
                </a:solidFill>
                <a:latin typeface="Nanum Gothic"/>
                <a:ea typeface="Nanum Gothic"/>
                <a:cs typeface="Nanum Gothic"/>
                <a:sym typeface="Nanum Gothic"/>
              </a:defRPr>
            </a:lvl4pPr>
            <a:lvl5pPr marL="2286000" marR="0" lvl="4" indent="-304800" algn="l" rtl="0">
              <a:lnSpc>
                <a:spcPct val="115000"/>
              </a:lnSpc>
              <a:spcBef>
                <a:spcPts val="1600"/>
              </a:spcBef>
              <a:spcAft>
                <a:spcPts val="0"/>
              </a:spcAft>
              <a:buClr>
                <a:srgbClr val="434343"/>
              </a:buClr>
              <a:buSzPts val="1200"/>
              <a:buFont typeface="Roboto Condensed Light"/>
              <a:buAutoNum type="alphaLcPeriod"/>
              <a:defRPr sz="1600" b="0" i="0" u="none" strike="noStrike" cap="none">
                <a:solidFill>
                  <a:schemeClr val="dk1"/>
                </a:solidFill>
                <a:latin typeface="Nanum Gothic"/>
                <a:ea typeface="Nanum Gothic"/>
                <a:cs typeface="Nanum Gothic"/>
                <a:sym typeface="Nanum Gothic"/>
              </a:defRPr>
            </a:lvl5pPr>
            <a:lvl6pPr marL="2743200" marR="0" lvl="5" indent="-304800" algn="l" rtl="0">
              <a:lnSpc>
                <a:spcPct val="115000"/>
              </a:lnSpc>
              <a:spcBef>
                <a:spcPts val="1600"/>
              </a:spcBef>
              <a:spcAft>
                <a:spcPts val="0"/>
              </a:spcAft>
              <a:buClr>
                <a:srgbClr val="434343"/>
              </a:buClr>
              <a:buSzPts val="1200"/>
              <a:buFont typeface="Roboto Condensed Light"/>
              <a:buAutoNum type="romanLcPeriod"/>
              <a:defRPr sz="1600" b="0" i="0" u="none" strike="noStrike" cap="none">
                <a:solidFill>
                  <a:schemeClr val="dk1"/>
                </a:solidFill>
                <a:latin typeface="Nanum Gothic"/>
                <a:ea typeface="Nanum Gothic"/>
                <a:cs typeface="Nanum Gothic"/>
                <a:sym typeface="Nanum Gothic"/>
              </a:defRPr>
            </a:lvl6pPr>
            <a:lvl7pPr marL="3200400" marR="0" lvl="6" indent="-304800" algn="l" rtl="0">
              <a:lnSpc>
                <a:spcPct val="115000"/>
              </a:lnSpc>
              <a:spcBef>
                <a:spcPts val="1600"/>
              </a:spcBef>
              <a:spcAft>
                <a:spcPts val="0"/>
              </a:spcAft>
              <a:buClr>
                <a:srgbClr val="434343"/>
              </a:buClr>
              <a:buSzPts val="1200"/>
              <a:buFont typeface="Roboto Condensed Light"/>
              <a:buAutoNum type="arabicPeriod"/>
              <a:defRPr sz="1600" b="0" i="0" u="none" strike="noStrike" cap="none">
                <a:solidFill>
                  <a:schemeClr val="dk1"/>
                </a:solidFill>
                <a:latin typeface="Nanum Gothic"/>
                <a:ea typeface="Nanum Gothic"/>
                <a:cs typeface="Nanum Gothic"/>
                <a:sym typeface="Nanum Gothic"/>
              </a:defRPr>
            </a:lvl7pPr>
            <a:lvl8pPr marL="3657600" marR="0" lvl="7" indent="-304800" algn="l" rtl="0">
              <a:lnSpc>
                <a:spcPct val="115000"/>
              </a:lnSpc>
              <a:spcBef>
                <a:spcPts val="1600"/>
              </a:spcBef>
              <a:spcAft>
                <a:spcPts val="0"/>
              </a:spcAft>
              <a:buClr>
                <a:srgbClr val="434343"/>
              </a:buClr>
              <a:buSzPts val="1200"/>
              <a:buFont typeface="Roboto Condensed Light"/>
              <a:buAutoNum type="alphaLcPeriod"/>
              <a:defRPr sz="1600" b="0" i="0" u="none" strike="noStrike" cap="none">
                <a:solidFill>
                  <a:schemeClr val="dk1"/>
                </a:solidFill>
                <a:latin typeface="Nanum Gothic"/>
                <a:ea typeface="Nanum Gothic"/>
                <a:cs typeface="Nanum Gothic"/>
                <a:sym typeface="Nanum Gothic"/>
              </a:defRPr>
            </a:lvl8pPr>
            <a:lvl9pPr marL="4114800" marR="0" lvl="8" indent="-304800" algn="l" rtl="0">
              <a:lnSpc>
                <a:spcPct val="115000"/>
              </a:lnSpc>
              <a:spcBef>
                <a:spcPts val="1600"/>
              </a:spcBef>
              <a:spcAft>
                <a:spcPts val="1600"/>
              </a:spcAft>
              <a:buClr>
                <a:srgbClr val="434343"/>
              </a:buClr>
              <a:buSzPts val="1200"/>
              <a:buFont typeface="Roboto Condensed Light"/>
              <a:buAutoNum type="romanLcPeriod"/>
              <a:defRPr sz="1600" b="0" i="0" u="none" strike="noStrike" cap="none">
                <a:solidFill>
                  <a:schemeClr val="dk1"/>
                </a:solidFill>
                <a:latin typeface="Nanum Gothic"/>
                <a:ea typeface="Nanum Gothic"/>
                <a:cs typeface="Nanum Gothic"/>
                <a:sym typeface="Nanum Gothic"/>
              </a:defRPr>
            </a:lvl9pPr>
          </a:lstStyle>
          <a:p>
            <a:pPr marL="241300" indent="-215900">
              <a:lnSpc>
                <a:spcPct val="150000"/>
              </a:lnSpc>
              <a:spcBef>
                <a:spcPts val="1600"/>
              </a:spcBef>
              <a:buClr>
                <a:srgbClr val="191919"/>
              </a:buClr>
              <a:buSzPts val="1400"/>
              <a:buFont typeface="Nanum Gothic"/>
              <a:buChar char="●"/>
            </a:pPr>
            <a:r>
              <a:rPr lang="el-GR" sz="1400" dirty="0">
                <a:solidFill>
                  <a:srgbClr val="191919"/>
                </a:solidFill>
                <a:latin typeface="Abhaya Libre" panose="020B0604020202020204" charset="0"/>
                <a:cs typeface="Abhaya Libre" panose="020B0604020202020204" charset="0"/>
              </a:rPr>
              <a:t>Πλήρης παρουσίαση των εγκαταστάσεων /  δωματίων / φαγητού / δραστηριοτήτων</a:t>
            </a:r>
          </a:p>
          <a:p>
            <a:pPr marL="241300" indent="-215900">
              <a:lnSpc>
                <a:spcPct val="150000"/>
              </a:lnSpc>
              <a:buClr>
                <a:srgbClr val="191919"/>
              </a:buClr>
              <a:buSzPts val="1400"/>
              <a:buFont typeface="Nanum Gothic"/>
              <a:buChar char="●"/>
            </a:pPr>
            <a:r>
              <a:rPr lang="el-GR" sz="1400" dirty="0">
                <a:solidFill>
                  <a:srgbClr val="191919"/>
                </a:solidFill>
                <a:latin typeface="Abhaya Libre" panose="020B0604020202020204" charset="0"/>
                <a:cs typeface="Abhaya Libre" panose="020B0604020202020204" charset="0"/>
              </a:rPr>
              <a:t>Μία εκτενή γκαλερί </a:t>
            </a:r>
          </a:p>
          <a:p>
            <a:pPr marL="241300" indent="-215900">
              <a:lnSpc>
                <a:spcPct val="150000"/>
              </a:lnSpc>
              <a:buClr>
                <a:srgbClr val="191919"/>
              </a:buClr>
              <a:buSzPts val="1400"/>
              <a:buFont typeface="Nanum Gothic"/>
              <a:buChar char="●"/>
            </a:pPr>
            <a:r>
              <a:rPr lang="el-GR" sz="1400" dirty="0">
                <a:solidFill>
                  <a:srgbClr val="191919"/>
                </a:solidFill>
                <a:latin typeface="Abhaya Libre" panose="020B0604020202020204" charset="0"/>
                <a:cs typeface="Abhaya Libre" panose="020B0604020202020204" charset="0"/>
              </a:rPr>
              <a:t>Διαφήμιση Προσφορών</a:t>
            </a:r>
          </a:p>
          <a:p>
            <a:pPr marL="241300" indent="-215900">
              <a:lnSpc>
                <a:spcPct val="150000"/>
              </a:lnSpc>
              <a:buClr>
                <a:srgbClr val="191919"/>
              </a:buClr>
              <a:buSzPts val="1400"/>
              <a:buFont typeface="Nanum Gothic"/>
              <a:buChar char="●"/>
            </a:pPr>
            <a:r>
              <a:rPr lang="el-GR" sz="1400" dirty="0">
                <a:solidFill>
                  <a:srgbClr val="191919"/>
                </a:solidFill>
                <a:latin typeface="Abhaya Libre" panose="020B0604020202020204" charset="0"/>
                <a:cs typeface="Abhaya Libre" panose="020B0604020202020204" charset="0"/>
              </a:rPr>
              <a:t>Μινιμαλιστικό Σχεδιασμό </a:t>
            </a:r>
          </a:p>
          <a:p>
            <a:pPr marL="241300" indent="-215900">
              <a:lnSpc>
                <a:spcPct val="150000"/>
              </a:lnSpc>
              <a:buClr>
                <a:srgbClr val="191919"/>
              </a:buClr>
              <a:buSzPts val="1400"/>
              <a:buFont typeface="Nanum Gothic"/>
              <a:buChar char="●"/>
            </a:pPr>
            <a:r>
              <a:rPr lang="el-GR" sz="1400" dirty="0">
                <a:solidFill>
                  <a:srgbClr val="191919"/>
                </a:solidFill>
                <a:latin typeface="Abhaya Libre" panose="020B0604020202020204" charset="0"/>
                <a:cs typeface="Abhaya Libre" panose="020B0604020202020204" charset="0"/>
              </a:rPr>
              <a:t>Ταχύτητα!</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4"/>
          <p:cNvSpPr txBox="1">
            <a:spLocks noGrp="1"/>
          </p:cNvSpPr>
          <p:nvPr>
            <p:ph type="title"/>
          </p:nvPr>
        </p:nvSpPr>
        <p:spPr>
          <a:xfrm>
            <a:off x="720000" y="395625"/>
            <a:ext cx="3852000" cy="4572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l-GR" sz="2800" dirty="0">
                <a:latin typeface="Book Antiqua" panose="02040602050305030304" pitchFamily="18" charset="0"/>
              </a:rPr>
              <a:t>Πως δουλέψαμε</a:t>
            </a:r>
            <a:endParaRPr sz="2800" dirty="0">
              <a:latin typeface="Book Antiqua" panose="02040602050305030304" pitchFamily="18" charset="0"/>
            </a:endParaRPr>
          </a:p>
        </p:txBody>
      </p:sp>
      <p:sp>
        <p:nvSpPr>
          <p:cNvPr id="250" name="Google Shape;250;p34"/>
          <p:cNvSpPr txBox="1">
            <a:spLocks noGrp="1"/>
          </p:cNvSpPr>
          <p:nvPr>
            <p:ph type="subTitle" idx="1"/>
          </p:nvPr>
        </p:nvSpPr>
        <p:spPr>
          <a:xfrm>
            <a:off x="713275" y="716851"/>
            <a:ext cx="4487375" cy="1393026"/>
          </a:xfrm>
          <a:prstGeom prst="rect">
            <a:avLst/>
          </a:prstGeom>
        </p:spPr>
        <p:txBody>
          <a:bodyPr spcFirstLastPara="1" wrap="square" lIns="0" tIns="0" rIns="0" bIns="0" anchor="ctr" anchorCtr="0">
            <a:noAutofit/>
          </a:bodyPr>
          <a:lstStyle/>
          <a:p>
            <a:pPr marL="0" lvl="0" indent="0" algn="l" rtl="0">
              <a:spcBef>
                <a:spcPts val="0"/>
              </a:spcBef>
              <a:spcAft>
                <a:spcPts val="0"/>
              </a:spcAft>
              <a:buClr>
                <a:srgbClr val="273D40"/>
              </a:buClr>
              <a:buSzPts val="600"/>
              <a:buFont typeface="Arial"/>
              <a:buNone/>
            </a:pPr>
            <a:r>
              <a:rPr lang="el-GR" dirty="0">
                <a:latin typeface="Arial Nova" panose="020B0504020202020204" pitchFamily="34" charset="0"/>
              </a:rPr>
              <a:t>Αρχικά στοχεύσαμε να δημιουργήσουμε μια ιστοσελίδα που να κερδίζει κατευθείαν το ενδιαφέρον</a:t>
            </a:r>
            <a:r>
              <a:rPr lang="el-GR" dirty="0"/>
              <a:t>. </a:t>
            </a:r>
            <a:r>
              <a:rPr lang="el-GR" dirty="0">
                <a:latin typeface="Arial Nova" panose="020B0504020202020204" pitchFamily="34" charset="0"/>
              </a:rPr>
              <a:t>Ο τελικός στόχος είναι το</a:t>
            </a:r>
            <a:r>
              <a:rPr lang="en-US" dirty="0">
                <a:latin typeface="Arial Nova" panose="020B0504020202020204" pitchFamily="34" charset="0"/>
              </a:rPr>
              <a:t> </a:t>
            </a:r>
            <a:r>
              <a:rPr lang="en-US" b="1" dirty="0">
                <a:latin typeface="Arial Nova" panose="020B0504020202020204" pitchFamily="34" charset="0"/>
              </a:rPr>
              <a:t>direct</a:t>
            </a:r>
            <a:r>
              <a:rPr lang="el-GR" b="1" dirty="0">
                <a:latin typeface="Arial Nova" panose="020B0504020202020204" pitchFamily="34" charset="0"/>
              </a:rPr>
              <a:t> </a:t>
            </a:r>
            <a:r>
              <a:rPr lang="en-US" b="1" dirty="0">
                <a:latin typeface="Arial Nova" panose="020B0504020202020204" pitchFamily="34" charset="0"/>
              </a:rPr>
              <a:t>booking </a:t>
            </a:r>
            <a:r>
              <a:rPr lang="el-GR" dirty="0">
                <a:latin typeface="Arial Nova" panose="020B0504020202020204" pitchFamily="34" charset="0"/>
              </a:rPr>
              <a:t>αλλά χρειάζεται πρωτίστως να αποδείξεις την αξία σου</a:t>
            </a:r>
            <a:r>
              <a:rPr lang="el-GR" dirty="0"/>
              <a:t>. </a:t>
            </a:r>
            <a:endParaRPr dirty="0"/>
          </a:p>
        </p:txBody>
      </p:sp>
      <p:pic>
        <p:nvPicPr>
          <p:cNvPr id="251" name="Google Shape;251;p34"/>
          <p:cNvPicPr preferRelativeResize="0"/>
          <p:nvPr/>
        </p:nvPicPr>
        <p:blipFill rotWithShape="1">
          <a:blip r:embed="rId3">
            <a:alphaModFix/>
          </a:blip>
          <a:srcRect l="19839" r="20813" b="-100"/>
          <a:stretch/>
        </p:blipFill>
        <p:spPr>
          <a:xfrm>
            <a:off x="5436270" y="0"/>
            <a:ext cx="3707731" cy="5143499"/>
          </a:xfrm>
          <a:prstGeom prst="rect">
            <a:avLst/>
          </a:prstGeom>
          <a:noFill/>
          <a:ln>
            <a:noFill/>
          </a:ln>
        </p:spPr>
      </p:pic>
      <p:sp>
        <p:nvSpPr>
          <p:cNvPr id="252" name="Google Shape;252;p34"/>
          <p:cNvSpPr/>
          <p:nvPr/>
        </p:nvSpPr>
        <p:spPr>
          <a:xfrm>
            <a:off x="5436393" y="0"/>
            <a:ext cx="3707731" cy="5143500"/>
          </a:xfrm>
          <a:prstGeom prst="rect">
            <a:avLst/>
          </a:prstGeom>
          <a:solidFill>
            <a:srgbClr val="1E1E1E">
              <a:alpha val="45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4"/>
          <p:cNvSpPr txBox="1">
            <a:spLocks noGrp="1"/>
          </p:cNvSpPr>
          <p:nvPr>
            <p:ph type="ctrTitle" idx="4294967295"/>
          </p:nvPr>
        </p:nvSpPr>
        <p:spPr>
          <a:xfrm>
            <a:off x="7699375" y="198150"/>
            <a:ext cx="731400" cy="141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sz="800" dirty="0"/>
              <a:t>The Hotel</a:t>
            </a:r>
            <a:endParaRPr sz="800" dirty="0"/>
          </a:p>
        </p:txBody>
      </p:sp>
      <p:cxnSp>
        <p:nvCxnSpPr>
          <p:cNvPr id="254" name="Google Shape;254;p34"/>
          <p:cNvCxnSpPr>
            <a:stCxn id="253" idx="1"/>
          </p:cNvCxnSpPr>
          <p:nvPr/>
        </p:nvCxnSpPr>
        <p:spPr>
          <a:xfrm rot="10800000">
            <a:off x="713275" y="269100"/>
            <a:ext cx="6986100" cy="0"/>
          </a:xfrm>
          <a:prstGeom prst="straightConnector1">
            <a:avLst/>
          </a:prstGeom>
          <a:noFill/>
          <a:ln w="9525"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9FA16C1E-87E4-4369-95C1-21DBC1A1A62B}"/>
              </a:ext>
            </a:extLst>
          </p:cNvPr>
          <p:cNvSpPr txBox="1"/>
          <p:nvPr/>
        </p:nvSpPr>
        <p:spPr>
          <a:xfrm>
            <a:off x="621383" y="2117020"/>
            <a:ext cx="4487375" cy="2893100"/>
          </a:xfrm>
          <a:prstGeom prst="rect">
            <a:avLst/>
          </a:prstGeom>
          <a:noFill/>
        </p:spPr>
        <p:txBody>
          <a:bodyPr wrap="square" rtlCol="0">
            <a:spAutoFit/>
          </a:bodyPr>
          <a:lstStyle/>
          <a:p>
            <a:r>
              <a:rPr lang="el-GR" dirty="0"/>
              <a:t>Για να πετύχουμε έναν </a:t>
            </a:r>
            <a:r>
              <a:rPr lang="el-GR" b="1" dirty="0"/>
              <a:t>μινιμαλιστικό σχεδιασμό</a:t>
            </a:r>
            <a:r>
              <a:rPr lang="en-US" dirty="0"/>
              <a:t>: </a:t>
            </a:r>
          </a:p>
          <a:p>
            <a:pPr marL="285750" indent="-285750">
              <a:buFont typeface="Arial" panose="020B0604020202020204" pitchFamily="34" charset="0"/>
              <a:buChar char="•"/>
            </a:pPr>
            <a:r>
              <a:rPr lang="el-GR" dirty="0"/>
              <a:t>Μεταφέραμε όλες τις αναλυτικές πληροφορίες σε ένα κεντρικό μενού αριστερά της οθόνης  </a:t>
            </a:r>
            <a:endParaRPr lang="en-US" dirty="0"/>
          </a:p>
          <a:p>
            <a:pPr marL="285750" indent="-285750">
              <a:buFont typeface="Arial" panose="020B0604020202020204" pitchFamily="34" charset="0"/>
              <a:buChar char="•"/>
            </a:pPr>
            <a:r>
              <a:rPr lang="el-GR" dirty="0"/>
              <a:t>Πάνω δεξιά υπάρχει ένα έντονο κουμπί </a:t>
            </a:r>
            <a:r>
              <a:rPr lang="en-US" dirty="0"/>
              <a:t>BOOK </a:t>
            </a:r>
            <a:r>
              <a:rPr lang="el-GR" dirty="0"/>
              <a:t>καθώς και δυνατότητα αλλαγής γλώσσας.</a:t>
            </a:r>
          </a:p>
          <a:p>
            <a:pPr marL="285750" indent="-285750">
              <a:buFont typeface="Arial" panose="020B0604020202020204" pitchFamily="34" charset="0"/>
              <a:buChar char="•"/>
            </a:pPr>
            <a:r>
              <a:rPr lang="el-GR" dirty="0"/>
              <a:t>Η αρχική σελίδα εκτείνεται προς τα κάτω και περιέχει σύντομα αλλά περιεκτικά όλες τις δυνατότητες του ξενοδοχείου.</a:t>
            </a:r>
          </a:p>
          <a:p>
            <a:endParaRPr lang="el-GR" dirty="0"/>
          </a:p>
          <a:p>
            <a:r>
              <a:rPr lang="el-GR" dirty="0"/>
              <a:t>Προσθέσαμε όσο περισσότερό εικονογραφημένο υλικό γίνεται για να απλουστεύσουμε την πληροφορία που δέχεται ο επισκέπτης άλλα και να προσφέρει ευχαρίστηση στο μάτι.</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51"/>
          <p:cNvSpPr txBox="1">
            <a:spLocks noGrp="1"/>
          </p:cNvSpPr>
          <p:nvPr>
            <p:ph type="title"/>
          </p:nvPr>
        </p:nvSpPr>
        <p:spPr>
          <a:xfrm>
            <a:off x="162786" y="492664"/>
            <a:ext cx="6611394" cy="267105"/>
          </a:xfrm>
          <a:prstGeom prst="rect">
            <a:avLst/>
          </a:prstGeom>
        </p:spPr>
        <p:txBody>
          <a:bodyPr spcFirstLastPara="1" wrap="square" lIns="0" tIns="0" rIns="0" bIns="0" anchor="ctr" anchorCtr="0">
            <a:noAutofit/>
          </a:bodyPr>
          <a:lstStyle/>
          <a:p>
            <a:pPr lvl="0" algn="l" rtl="0">
              <a:spcBef>
                <a:spcPts val="0"/>
              </a:spcBef>
              <a:spcAft>
                <a:spcPts val="0"/>
              </a:spcAft>
            </a:pPr>
            <a:br>
              <a:rPr lang="en-US" sz="1600" b="0" dirty="0">
                <a:latin typeface="+mn-lt"/>
              </a:rPr>
            </a:br>
            <a:r>
              <a:rPr lang="el-GR" sz="1600" b="0" dirty="0">
                <a:latin typeface="+mn-lt"/>
              </a:rPr>
              <a:t>Το </a:t>
            </a:r>
            <a:r>
              <a:rPr lang="en-US" sz="1600" b="0" dirty="0">
                <a:latin typeface="+mn-lt"/>
              </a:rPr>
              <a:t>booking </a:t>
            </a:r>
            <a:r>
              <a:rPr lang="el-GR" sz="1600" b="0" dirty="0">
                <a:latin typeface="+mn-lt"/>
              </a:rPr>
              <a:t>θα χωρίζεται σε 4 στάδια</a:t>
            </a:r>
            <a:r>
              <a:rPr lang="en-US" sz="1600" b="0" dirty="0">
                <a:latin typeface="+mn-lt"/>
              </a:rPr>
              <a:t>: </a:t>
            </a:r>
            <a:br>
              <a:rPr lang="en-US" sz="1600" b="0" dirty="0">
                <a:latin typeface="+mn-lt"/>
              </a:rPr>
            </a:br>
            <a:endParaRPr sz="1600" b="0" dirty="0">
              <a:latin typeface="+mn-lt"/>
            </a:endParaRPr>
          </a:p>
        </p:txBody>
      </p:sp>
      <p:cxnSp>
        <p:nvCxnSpPr>
          <p:cNvPr id="661" name="Google Shape;661;p51"/>
          <p:cNvCxnSpPr>
            <a:cxnSpLocks/>
          </p:cNvCxnSpPr>
          <p:nvPr/>
        </p:nvCxnSpPr>
        <p:spPr>
          <a:xfrm rot="10800000">
            <a:off x="1990960" y="153063"/>
            <a:ext cx="6986100" cy="0"/>
          </a:xfrm>
          <a:prstGeom prst="straightConnector1">
            <a:avLst/>
          </a:prstGeom>
          <a:noFill/>
          <a:ln w="9525" cap="flat" cmpd="sng">
            <a:solidFill>
              <a:schemeClr val="dk1"/>
            </a:solidFill>
            <a:prstDash val="solid"/>
            <a:round/>
            <a:headEnd type="none" w="med" len="med"/>
            <a:tailEnd type="none" w="med" len="med"/>
          </a:ln>
        </p:spPr>
      </p:cxnSp>
      <p:sp>
        <p:nvSpPr>
          <p:cNvPr id="6" name="TextBox 5">
            <a:extLst>
              <a:ext uri="{FF2B5EF4-FFF2-40B4-BE49-F238E27FC236}">
                <a16:creationId xmlns:a16="http://schemas.microsoft.com/office/drawing/2014/main" id="{B79768A1-8F89-497B-A24A-B7041E321923}"/>
              </a:ext>
            </a:extLst>
          </p:cNvPr>
          <p:cNvSpPr txBox="1"/>
          <p:nvPr/>
        </p:nvSpPr>
        <p:spPr>
          <a:xfrm>
            <a:off x="79873" y="0"/>
            <a:ext cx="1494564" cy="461665"/>
          </a:xfrm>
          <a:prstGeom prst="rect">
            <a:avLst/>
          </a:prstGeom>
          <a:noFill/>
        </p:spPr>
        <p:txBody>
          <a:bodyPr wrap="square" rtlCol="0">
            <a:spAutoFit/>
          </a:bodyPr>
          <a:lstStyle/>
          <a:p>
            <a:pPr algn="ctr"/>
            <a:r>
              <a:rPr lang="en-US" sz="2400" b="1" dirty="0">
                <a:latin typeface="Abhaya Libre" panose="020B0604020202020204" charset="0"/>
                <a:cs typeface="Abhaya Libre" panose="020B0604020202020204" charset="0"/>
              </a:rPr>
              <a:t>BOOKING</a:t>
            </a:r>
            <a:endParaRPr lang="el-GR" sz="2400" b="1" dirty="0">
              <a:latin typeface="Abhaya Libre" panose="020B0604020202020204" charset="0"/>
              <a:cs typeface="Abhaya Libre" panose="020B0604020202020204" charset="0"/>
            </a:endParaRPr>
          </a:p>
        </p:txBody>
      </p:sp>
      <p:sp>
        <p:nvSpPr>
          <p:cNvPr id="18" name="Google Shape;202;p32">
            <a:extLst>
              <a:ext uri="{FF2B5EF4-FFF2-40B4-BE49-F238E27FC236}">
                <a16:creationId xmlns:a16="http://schemas.microsoft.com/office/drawing/2014/main" id="{9E43D9B3-C966-4601-A7E5-19213F95D0E7}"/>
              </a:ext>
            </a:extLst>
          </p:cNvPr>
          <p:cNvSpPr/>
          <p:nvPr/>
        </p:nvSpPr>
        <p:spPr>
          <a:xfrm>
            <a:off x="327970" y="815960"/>
            <a:ext cx="705000" cy="70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p32">
            <a:extLst>
              <a:ext uri="{FF2B5EF4-FFF2-40B4-BE49-F238E27FC236}">
                <a16:creationId xmlns:a16="http://schemas.microsoft.com/office/drawing/2014/main" id="{94EE228E-E9A5-4C5B-A72B-B6FD87AD5538}"/>
              </a:ext>
            </a:extLst>
          </p:cNvPr>
          <p:cNvSpPr txBox="1"/>
          <p:nvPr/>
        </p:nvSpPr>
        <p:spPr>
          <a:xfrm>
            <a:off x="359620" y="972585"/>
            <a:ext cx="641700" cy="339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dirty="0">
                <a:solidFill>
                  <a:schemeClr val="lt1"/>
                </a:solidFill>
                <a:latin typeface="Abhaya Libre"/>
                <a:ea typeface="Abhaya Libre"/>
                <a:cs typeface="Abhaya Libre"/>
                <a:sym typeface="Abhaya Libre"/>
              </a:rPr>
              <a:t>·1·</a:t>
            </a:r>
            <a:endParaRPr sz="3000" b="1" dirty="0">
              <a:solidFill>
                <a:schemeClr val="lt1"/>
              </a:solidFill>
              <a:latin typeface="Abhaya Libre"/>
              <a:ea typeface="Abhaya Libre"/>
              <a:cs typeface="Abhaya Libre"/>
              <a:sym typeface="Abhaya Libre"/>
            </a:endParaRPr>
          </a:p>
        </p:txBody>
      </p:sp>
      <p:sp>
        <p:nvSpPr>
          <p:cNvPr id="27" name="Google Shape;202;p32">
            <a:extLst>
              <a:ext uri="{FF2B5EF4-FFF2-40B4-BE49-F238E27FC236}">
                <a16:creationId xmlns:a16="http://schemas.microsoft.com/office/drawing/2014/main" id="{CCBCE9E2-4335-42DF-B948-55CAE786E271}"/>
              </a:ext>
            </a:extLst>
          </p:cNvPr>
          <p:cNvSpPr/>
          <p:nvPr/>
        </p:nvSpPr>
        <p:spPr>
          <a:xfrm>
            <a:off x="1862777" y="815960"/>
            <a:ext cx="705000" cy="70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p32">
            <a:extLst>
              <a:ext uri="{FF2B5EF4-FFF2-40B4-BE49-F238E27FC236}">
                <a16:creationId xmlns:a16="http://schemas.microsoft.com/office/drawing/2014/main" id="{05F14871-53DA-442B-94BA-D0081FEF4E2F}"/>
              </a:ext>
            </a:extLst>
          </p:cNvPr>
          <p:cNvSpPr txBox="1"/>
          <p:nvPr/>
        </p:nvSpPr>
        <p:spPr>
          <a:xfrm>
            <a:off x="1894427" y="972585"/>
            <a:ext cx="641700" cy="339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dirty="0">
                <a:solidFill>
                  <a:schemeClr val="lt1"/>
                </a:solidFill>
                <a:latin typeface="Abhaya Libre"/>
                <a:ea typeface="Abhaya Libre"/>
                <a:cs typeface="Abhaya Libre"/>
                <a:sym typeface="Abhaya Libre"/>
              </a:rPr>
              <a:t>·2·</a:t>
            </a:r>
            <a:endParaRPr sz="3000" b="1" dirty="0">
              <a:solidFill>
                <a:schemeClr val="lt1"/>
              </a:solidFill>
              <a:latin typeface="Abhaya Libre"/>
              <a:ea typeface="Abhaya Libre"/>
              <a:cs typeface="Abhaya Libre"/>
              <a:sym typeface="Abhaya Libre"/>
            </a:endParaRPr>
          </a:p>
        </p:txBody>
      </p:sp>
      <p:sp>
        <p:nvSpPr>
          <p:cNvPr id="29" name="Google Shape;202;p32">
            <a:extLst>
              <a:ext uri="{FF2B5EF4-FFF2-40B4-BE49-F238E27FC236}">
                <a16:creationId xmlns:a16="http://schemas.microsoft.com/office/drawing/2014/main" id="{20E74B75-B505-4B16-9156-1D788D7E3A8F}"/>
              </a:ext>
            </a:extLst>
          </p:cNvPr>
          <p:cNvSpPr/>
          <p:nvPr/>
        </p:nvSpPr>
        <p:spPr>
          <a:xfrm>
            <a:off x="3397584" y="815960"/>
            <a:ext cx="705000" cy="70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p32">
            <a:extLst>
              <a:ext uri="{FF2B5EF4-FFF2-40B4-BE49-F238E27FC236}">
                <a16:creationId xmlns:a16="http://schemas.microsoft.com/office/drawing/2014/main" id="{990E6ECE-909B-4843-BBE9-41223C63A974}"/>
              </a:ext>
            </a:extLst>
          </p:cNvPr>
          <p:cNvSpPr txBox="1"/>
          <p:nvPr/>
        </p:nvSpPr>
        <p:spPr>
          <a:xfrm>
            <a:off x="3429234" y="972585"/>
            <a:ext cx="641700" cy="339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dirty="0">
                <a:solidFill>
                  <a:schemeClr val="lt1"/>
                </a:solidFill>
                <a:latin typeface="Abhaya Libre"/>
                <a:ea typeface="Abhaya Libre"/>
                <a:cs typeface="Abhaya Libre"/>
                <a:sym typeface="Abhaya Libre"/>
              </a:rPr>
              <a:t>·3·</a:t>
            </a:r>
            <a:endParaRPr sz="3000" b="1" dirty="0">
              <a:solidFill>
                <a:schemeClr val="lt1"/>
              </a:solidFill>
              <a:latin typeface="Abhaya Libre"/>
              <a:ea typeface="Abhaya Libre"/>
              <a:cs typeface="Abhaya Libre"/>
              <a:sym typeface="Abhaya Libre"/>
            </a:endParaRPr>
          </a:p>
        </p:txBody>
      </p:sp>
      <p:sp>
        <p:nvSpPr>
          <p:cNvPr id="31" name="Google Shape;202;p32">
            <a:extLst>
              <a:ext uri="{FF2B5EF4-FFF2-40B4-BE49-F238E27FC236}">
                <a16:creationId xmlns:a16="http://schemas.microsoft.com/office/drawing/2014/main" id="{FB903474-F1EF-4670-AD2E-CFC55789981F}"/>
              </a:ext>
            </a:extLst>
          </p:cNvPr>
          <p:cNvSpPr/>
          <p:nvPr/>
        </p:nvSpPr>
        <p:spPr>
          <a:xfrm>
            <a:off x="4932391" y="815960"/>
            <a:ext cx="705000" cy="70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p32">
            <a:extLst>
              <a:ext uri="{FF2B5EF4-FFF2-40B4-BE49-F238E27FC236}">
                <a16:creationId xmlns:a16="http://schemas.microsoft.com/office/drawing/2014/main" id="{F5C08A3C-1B58-4166-9BDC-860EB7875BC6}"/>
              </a:ext>
            </a:extLst>
          </p:cNvPr>
          <p:cNvSpPr txBox="1"/>
          <p:nvPr/>
        </p:nvSpPr>
        <p:spPr>
          <a:xfrm>
            <a:off x="4964041" y="972585"/>
            <a:ext cx="641700" cy="3390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dirty="0">
                <a:solidFill>
                  <a:schemeClr val="lt1"/>
                </a:solidFill>
                <a:latin typeface="Abhaya Libre"/>
                <a:ea typeface="Abhaya Libre"/>
                <a:cs typeface="Abhaya Libre"/>
                <a:sym typeface="Abhaya Libre"/>
              </a:rPr>
              <a:t>·4·</a:t>
            </a:r>
            <a:endParaRPr sz="3000" b="1" dirty="0">
              <a:solidFill>
                <a:schemeClr val="lt1"/>
              </a:solidFill>
              <a:latin typeface="Abhaya Libre"/>
              <a:ea typeface="Abhaya Libre"/>
              <a:cs typeface="Abhaya Libre"/>
              <a:sym typeface="Abhaya Libre"/>
            </a:endParaRPr>
          </a:p>
        </p:txBody>
      </p:sp>
      <p:cxnSp>
        <p:nvCxnSpPr>
          <p:cNvPr id="9" name="Ευθύγραμμο βέλος σύνδεσης 8">
            <a:extLst>
              <a:ext uri="{FF2B5EF4-FFF2-40B4-BE49-F238E27FC236}">
                <a16:creationId xmlns:a16="http://schemas.microsoft.com/office/drawing/2014/main" id="{FA69DE77-218C-4334-8A56-FDB9EA2EE2FB}"/>
              </a:ext>
            </a:extLst>
          </p:cNvPr>
          <p:cNvCxnSpPr>
            <a:cxnSpLocks/>
            <a:stCxn id="19" idx="3"/>
          </p:cNvCxnSpPr>
          <p:nvPr/>
        </p:nvCxnSpPr>
        <p:spPr>
          <a:xfrm flipV="1">
            <a:off x="1001320" y="1141457"/>
            <a:ext cx="840783" cy="62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1" name="Ευθύγραμμο βέλος σύνδεσης 40">
            <a:extLst>
              <a:ext uri="{FF2B5EF4-FFF2-40B4-BE49-F238E27FC236}">
                <a16:creationId xmlns:a16="http://schemas.microsoft.com/office/drawing/2014/main" id="{D0709433-4ED8-4C10-BF3E-357735DC9298}"/>
              </a:ext>
            </a:extLst>
          </p:cNvPr>
          <p:cNvCxnSpPr>
            <a:cxnSpLocks/>
          </p:cNvCxnSpPr>
          <p:nvPr/>
        </p:nvCxnSpPr>
        <p:spPr>
          <a:xfrm flipV="1">
            <a:off x="2556801" y="1138824"/>
            <a:ext cx="840783" cy="62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2" name="Ευθύγραμμο βέλος σύνδεσης 41">
            <a:extLst>
              <a:ext uri="{FF2B5EF4-FFF2-40B4-BE49-F238E27FC236}">
                <a16:creationId xmlns:a16="http://schemas.microsoft.com/office/drawing/2014/main" id="{7AD1CDF7-1668-4E3F-B2EB-F24A96AACE90}"/>
              </a:ext>
            </a:extLst>
          </p:cNvPr>
          <p:cNvCxnSpPr>
            <a:cxnSpLocks/>
          </p:cNvCxnSpPr>
          <p:nvPr/>
        </p:nvCxnSpPr>
        <p:spPr>
          <a:xfrm flipV="1">
            <a:off x="4075783" y="1139428"/>
            <a:ext cx="840783" cy="62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155C4B3D-8D85-4D11-8ADE-0877975EF5C9}"/>
              </a:ext>
            </a:extLst>
          </p:cNvPr>
          <p:cNvSpPr txBox="1"/>
          <p:nvPr/>
        </p:nvSpPr>
        <p:spPr>
          <a:xfrm>
            <a:off x="79873" y="1613374"/>
            <a:ext cx="1201194" cy="461665"/>
          </a:xfrm>
          <a:prstGeom prst="rect">
            <a:avLst/>
          </a:prstGeom>
          <a:noFill/>
        </p:spPr>
        <p:txBody>
          <a:bodyPr wrap="square" rtlCol="0">
            <a:spAutoFit/>
          </a:bodyPr>
          <a:lstStyle/>
          <a:p>
            <a:pPr algn="ctr"/>
            <a:r>
              <a:rPr lang="el-GR" sz="1200" dirty="0"/>
              <a:t>Επιλογή ημερομηνίας</a:t>
            </a:r>
          </a:p>
        </p:txBody>
      </p:sp>
      <p:sp>
        <p:nvSpPr>
          <p:cNvPr id="48" name="TextBox 47">
            <a:extLst>
              <a:ext uri="{FF2B5EF4-FFF2-40B4-BE49-F238E27FC236}">
                <a16:creationId xmlns:a16="http://schemas.microsoft.com/office/drawing/2014/main" id="{37686C5C-0D99-453A-A289-9C903993D574}"/>
              </a:ext>
            </a:extLst>
          </p:cNvPr>
          <p:cNvSpPr txBox="1"/>
          <p:nvPr/>
        </p:nvSpPr>
        <p:spPr>
          <a:xfrm>
            <a:off x="1614680" y="1520960"/>
            <a:ext cx="1201194" cy="646331"/>
          </a:xfrm>
          <a:prstGeom prst="rect">
            <a:avLst/>
          </a:prstGeom>
          <a:noFill/>
        </p:spPr>
        <p:txBody>
          <a:bodyPr wrap="square" rtlCol="0">
            <a:spAutoFit/>
          </a:bodyPr>
          <a:lstStyle/>
          <a:p>
            <a:pPr algn="ctr"/>
            <a:r>
              <a:rPr lang="el-GR" sz="1200" dirty="0"/>
              <a:t>Επιλογή δωματίων και παροχών</a:t>
            </a:r>
          </a:p>
        </p:txBody>
      </p:sp>
      <p:sp>
        <p:nvSpPr>
          <p:cNvPr id="49" name="TextBox 48">
            <a:extLst>
              <a:ext uri="{FF2B5EF4-FFF2-40B4-BE49-F238E27FC236}">
                <a16:creationId xmlns:a16="http://schemas.microsoft.com/office/drawing/2014/main" id="{F07A87A5-7BAE-4C4A-B93E-3BD18726665C}"/>
              </a:ext>
            </a:extLst>
          </p:cNvPr>
          <p:cNvSpPr txBox="1"/>
          <p:nvPr/>
        </p:nvSpPr>
        <p:spPr>
          <a:xfrm>
            <a:off x="3149487" y="1582515"/>
            <a:ext cx="1201194" cy="461665"/>
          </a:xfrm>
          <a:prstGeom prst="rect">
            <a:avLst/>
          </a:prstGeom>
          <a:noFill/>
        </p:spPr>
        <p:txBody>
          <a:bodyPr wrap="square" rtlCol="0">
            <a:spAutoFit/>
          </a:bodyPr>
          <a:lstStyle/>
          <a:p>
            <a:pPr algn="ctr"/>
            <a:r>
              <a:rPr lang="el-GR" sz="1200" dirty="0"/>
              <a:t>Συμπλήρωση στοιχείων</a:t>
            </a:r>
          </a:p>
        </p:txBody>
      </p:sp>
      <p:sp>
        <p:nvSpPr>
          <p:cNvPr id="50" name="TextBox 49">
            <a:extLst>
              <a:ext uri="{FF2B5EF4-FFF2-40B4-BE49-F238E27FC236}">
                <a16:creationId xmlns:a16="http://schemas.microsoft.com/office/drawing/2014/main" id="{77E3655D-7C0C-4BBE-9B1F-095D370829A7}"/>
              </a:ext>
            </a:extLst>
          </p:cNvPr>
          <p:cNvSpPr txBox="1"/>
          <p:nvPr/>
        </p:nvSpPr>
        <p:spPr>
          <a:xfrm>
            <a:off x="4684294" y="1525934"/>
            <a:ext cx="1201194" cy="646331"/>
          </a:xfrm>
          <a:prstGeom prst="rect">
            <a:avLst/>
          </a:prstGeom>
          <a:noFill/>
        </p:spPr>
        <p:txBody>
          <a:bodyPr wrap="square" rtlCol="0">
            <a:spAutoFit/>
          </a:bodyPr>
          <a:lstStyle/>
          <a:p>
            <a:pPr algn="ctr"/>
            <a:r>
              <a:rPr lang="el-GR" sz="1200" dirty="0"/>
              <a:t>Επιβεβαίωση</a:t>
            </a:r>
          </a:p>
          <a:p>
            <a:pPr algn="ctr"/>
            <a:r>
              <a:rPr lang="el-GR" sz="1200" dirty="0"/>
              <a:t>Κράτησης και Πληρωμή</a:t>
            </a:r>
          </a:p>
        </p:txBody>
      </p:sp>
      <p:sp>
        <p:nvSpPr>
          <p:cNvPr id="17" name="TextBox 16">
            <a:extLst>
              <a:ext uri="{FF2B5EF4-FFF2-40B4-BE49-F238E27FC236}">
                <a16:creationId xmlns:a16="http://schemas.microsoft.com/office/drawing/2014/main" id="{CDC03BF7-0A3F-41C8-A08A-ED268F9B436A}"/>
              </a:ext>
            </a:extLst>
          </p:cNvPr>
          <p:cNvSpPr txBox="1"/>
          <p:nvPr/>
        </p:nvSpPr>
        <p:spPr>
          <a:xfrm>
            <a:off x="78966" y="2378846"/>
            <a:ext cx="5749427" cy="2092881"/>
          </a:xfrm>
          <a:prstGeom prst="rect">
            <a:avLst/>
          </a:prstGeom>
          <a:noFill/>
        </p:spPr>
        <p:txBody>
          <a:bodyPr wrap="square" rtlCol="0">
            <a:spAutoFit/>
          </a:bodyPr>
          <a:lstStyle/>
          <a:p>
            <a:r>
              <a:rPr lang="el-GR" sz="1800" dirty="0">
                <a:latin typeface="Abhaya Libre" panose="020B0604020202020204" charset="0"/>
                <a:cs typeface="Abhaya Libre" panose="020B0604020202020204" charset="0"/>
              </a:rPr>
              <a:t>Ιδιαίτερα χαρακτηριστικά</a:t>
            </a:r>
            <a:r>
              <a:rPr lang="en-US" dirty="0"/>
              <a:t>: </a:t>
            </a:r>
          </a:p>
          <a:p>
            <a:pPr marL="285750" indent="-285750">
              <a:buFont typeface="Arial" panose="020B0604020202020204" pitchFamily="34" charset="0"/>
              <a:buChar char="•"/>
            </a:pPr>
            <a:r>
              <a:rPr lang="el-GR" dirty="0"/>
              <a:t>Ο χρήστης μπορεί να επιστρέψει σε προηγούμενο βήμα για να διορθώσει κάτι.</a:t>
            </a:r>
          </a:p>
          <a:p>
            <a:pPr marL="285750" indent="-285750">
              <a:buFont typeface="Arial" panose="020B0604020202020204" pitchFamily="34" charset="0"/>
              <a:buChar char="•"/>
            </a:pPr>
            <a:r>
              <a:rPr lang="el-GR" dirty="0"/>
              <a:t>Σε περίπτωση μη διαθεσιμότητας ημερομηνίας εμφανίζεται μήνυμα λάθους</a:t>
            </a:r>
          </a:p>
          <a:p>
            <a:pPr marL="285750" indent="-285750">
              <a:buFont typeface="Arial" panose="020B0604020202020204" pitchFamily="34" charset="0"/>
              <a:buChar char="•"/>
            </a:pPr>
            <a:r>
              <a:rPr lang="el-GR" dirty="0"/>
              <a:t>Η εκπτωτική προσφορά εφαρμόζεται στην Επιβεβαίωση κράτησης όπου προβάλλεται αναλυτικά τα συνολικά έξοδα.</a:t>
            </a:r>
          </a:p>
          <a:p>
            <a:pPr marL="285750" indent="-285750">
              <a:buFont typeface="Arial" panose="020B0604020202020204" pitchFamily="34" charset="0"/>
              <a:buChar char="•"/>
            </a:pPr>
            <a:r>
              <a:rPr lang="el-GR" dirty="0"/>
              <a:t>Μέσο ενός μοναδικού κωδικού, ο πελάτης μπορεί αναλυτικά να δει όλες τις πληροφορίες της κράτησης του όποτε θέλει.</a:t>
            </a:r>
          </a:p>
        </p:txBody>
      </p:sp>
      <p:pic>
        <p:nvPicPr>
          <p:cNvPr id="4" name="Εικόνα 3">
            <a:extLst>
              <a:ext uri="{FF2B5EF4-FFF2-40B4-BE49-F238E27FC236}">
                <a16:creationId xmlns:a16="http://schemas.microsoft.com/office/drawing/2014/main" id="{8275EE70-EB2D-3F48-1489-0A6E183DC226}"/>
              </a:ext>
            </a:extLst>
          </p:cNvPr>
          <p:cNvPicPr>
            <a:picLocks noChangeAspect="1"/>
          </p:cNvPicPr>
          <p:nvPr/>
        </p:nvPicPr>
        <p:blipFill>
          <a:blip r:embed="rId3"/>
          <a:stretch>
            <a:fillRect/>
          </a:stretch>
        </p:blipFill>
        <p:spPr>
          <a:xfrm>
            <a:off x="6119937" y="2075039"/>
            <a:ext cx="2818766" cy="1707356"/>
          </a:xfrm>
          <a:prstGeom prst="rect">
            <a:avLst/>
          </a:prstGeom>
        </p:spPr>
      </p:pic>
      <p:pic>
        <p:nvPicPr>
          <p:cNvPr id="7" name="Εικόνα 6">
            <a:extLst>
              <a:ext uri="{FF2B5EF4-FFF2-40B4-BE49-F238E27FC236}">
                <a16:creationId xmlns:a16="http://schemas.microsoft.com/office/drawing/2014/main" id="{22CD6CCD-26C1-335E-CAB1-1BE4105FC048}"/>
              </a:ext>
            </a:extLst>
          </p:cNvPr>
          <p:cNvPicPr>
            <a:picLocks noChangeAspect="1"/>
          </p:cNvPicPr>
          <p:nvPr/>
        </p:nvPicPr>
        <p:blipFill>
          <a:blip r:embed="rId4"/>
          <a:stretch>
            <a:fillRect/>
          </a:stretch>
        </p:blipFill>
        <p:spPr>
          <a:xfrm>
            <a:off x="6119937" y="351971"/>
            <a:ext cx="2818766" cy="149215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9"/>
        <p:cNvGrpSpPr/>
        <p:nvPr/>
      </p:nvGrpSpPr>
      <p:grpSpPr>
        <a:xfrm>
          <a:off x="0" y="0"/>
          <a:ext cx="0" cy="0"/>
          <a:chOff x="0" y="0"/>
          <a:chExt cx="0" cy="0"/>
        </a:xfrm>
      </p:grpSpPr>
      <p:sp>
        <p:nvSpPr>
          <p:cNvPr id="601" name="Google Shape;601;p48"/>
          <p:cNvSpPr txBox="1">
            <a:spLocks noGrp="1"/>
          </p:cNvSpPr>
          <p:nvPr>
            <p:ph type="ctrTitle" idx="4294967295"/>
          </p:nvPr>
        </p:nvSpPr>
        <p:spPr>
          <a:xfrm>
            <a:off x="7699375" y="198150"/>
            <a:ext cx="731400" cy="1419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sz="800">
                <a:solidFill>
                  <a:schemeClr val="dk2"/>
                </a:solidFill>
              </a:rPr>
              <a:t>HOTEL CHAIN</a:t>
            </a:r>
            <a:endParaRPr sz="800">
              <a:solidFill>
                <a:schemeClr val="dk2"/>
              </a:solidFill>
            </a:endParaRPr>
          </a:p>
        </p:txBody>
      </p:sp>
      <p:cxnSp>
        <p:nvCxnSpPr>
          <p:cNvPr id="602" name="Google Shape;602;p48"/>
          <p:cNvCxnSpPr>
            <a:stCxn id="601" idx="1"/>
          </p:cNvCxnSpPr>
          <p:nvPr/>
        </p:nvCxnSpPr>
        <p:spPr>
          <a:xfrm rot="10800000">
            <a:off x="713275" y="269100"/>
            <a:ext cx="6986100" cy="0"/>
          </a:xfrm>
          <a:prstGeom prst="straightConnector1">
            <a:avLst/>
          </a:prstGeom>
          <a:noFill/>
          <a:ln w="19050" cap="flat" cmpd="sng">
            <a:solidFill>
              <a:schemeClr val="dk2"/>
            </a:solidFill>
            <a:prstDash val="solid"/>
            <a:round/>
            <a:headEnd type="none" w="med" len="med"/>
            <a:tailEnd type="none" w="med" len="med"/>
          </a:ln>
        </p:spPr>
      </p:cxnSp>
      <p:sp>
        <p:nvSpPr>
          <p:cNvPr id="603" name="Google Shape;603;p48"/>
          <p:cNvSpPr txBox="1">
            <a:spLocks noGrp="1"/>
          </p:cNvSpPr>
          <p:nvPr>
            <p:ph type="ctrTitle" idx="4294967295"/>
          </p:nvPr>
        </p:nvSpPr>
        <p:spPr>
          <a:xfrm>
            <a:off x="713225" y="4803300"/>
            <a:ext cx="731400" cy="141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800">
                <a:solidFill>
                  <a:schemeClr val="dk2"/>
                </a:solidFill>
              </a:rPr>
              <a:t>SINCE 1930</a:t>
            </a:r>
            <a:endParaRPr sz="800">
              <a:solidFill>
                <a:schemeClr val="dk2"/>
              </a:solidFill>
            </a:endParaRPr>
          </a:p>
        </p:txBody>
      </p:sp>
      <p:cxnSp>
        <p:nvCxnSpPr>
          <p:cNvPr id="604" name="Google Shape;604;p48"/>
          <p:cNvCxnSpPr>
            <a:stCxn id="603" idx="3"/>
          </p:cNvCxnSpPr>
          <p:nvPr/>
        </p:nvCxnSpPr>
        <p:spPr>
          <a:xfrm>
            <a:off x="1444625" y="4874250"/>
            <a:ext cx="6984300" cy="0"/>
          </a:xfrm>
          <a:prstGeom prst="straightConnector1">
            <a:avLst/>
          </a:prstGeom>
          <a:noFill/>
          <a:ln w="19050" cap="flat" cmpd="sng">
            <a:solidFill>
              <a:schemeClr val="dk2"/>
            </a:solidFill>
            <a:prstDash val="solid"/>
            <a:round/>
            <a:headEnd type="none" w="med" len="med"/>
            <a:tailEnd type="none" w="med" len="med"/>
          </a:ln>
        </p:spPr>
      </p:cxnSp>
      <p:sp>
        <p:nvSpPr>
          <p:cNvPr id="11" name="Google Shape;697;p53">
            <a:extLst>
              <a:ext uri="{FF2B5EF4-FFF2-40B4-BE49-F238E27FC236}">
                <a16:creationId xmlns:a16="http://schemas.microsoft.com/office/drawing/2014/main" id="{B67297B9-4914-4D02-8236-A3E03C584B9E}"/>
              </a:ext>
            </a:extLst>
          </p:cNvPr>
          <p:cNvSpPr txBox="1">
            <a:spLocks noGrp="1"/>
          </p:cNvSpPr>
          <p:nvPr>
            <p:ph type="title"/>
          </p:nvPr>
        </p:nvSpPr>
        <p:spPr>
          <a:xfrm>
            <a:off x="2514600" y="536363"/>
            <a:ext cx="4114800" cy="109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5400" dirty="0"/>
              <a:t>THANK</a:t>
            </a:r>
            <a:r>
              <a:rPr lang="el-GR" sz="5400" dirty="0"/>
              <a:t> </a:t>
            </a:r>
            <a:r>
              <a:rPr lang="en-US" sz="5400" dirty="0"/>
              <a:t>YOU</a:t>
            </a:r>
            <a:r>
              <a:rPr lang="en" sz="5400" dirty="0"/>
              <a:t>!</a:t>
            </a:r>
            <a:endParaRPr sz="5400" dirty="0"/>
          </a:p>
        </p:txBody>
      </p:sp>
      <p:sp>
        <p:nvSpPr>
          <p:cNvPr id="5" name="TextBox 4">
            <a:extLst>
              <a:ext uri="{FF2B5EF4-FFF2-40B4-BE49-F238E27FC236}">
                <a16:creationId xmlns:a16="http://schemas.microsoft.com/office/drawing/2014/main" id="{896F1440-492A-4A6F-B64C-738917200BF5}"/>
              </a:ext>
            </a:extLst>
          </p:cNvPr>
          <p:cNvSpPr txBox="1"/>
          <p:nvPr/>
        </p:nvSpPr>
        <p:spPr>
          <a:xfrm>
            <a:off x="2356093" y="3951953"/>
            <a:ext cx="3700463" cy="584775"/>
          </a:xfrm>
          <a:prstGeom prst="rect">
            <a:avLst/>
          </a:prstGeom>
          <a:noFill/>
        </p:spPr>
        <p:txBody>
          <a:bodyPr wrap="square" rtlCol="0">
            <a:spAutoFit/>
          </a:bodyPr>
          <a:lstStyle/>
          <a:p>
            <a:pPr algn="ctr"/>
            <a:r>
              <a:rPr lang="el-GR" sz="3200" dirty="0">
                <a:solidFill>
                  <a:schemeClr val="accent6"/>
                </a:solidFill>
                <a:latin typeface="Abhaya Libre" panose="020B0604020202020204" charset="0"/>
                <a:cs typeface="Abhaya Libre" panose="020B0604020202020204" charset="0"/>
              </a:rPr>
              <a:t>Ερωτήσεις?</a:t>
            </a:r>
          </a:p>
        </p:txBody>
      </p:sp>
    </p:spTree>
  </p:cSld>
  <p:clrMapOvr>
    <a:masterClrMapping/>
  </p:clrMapOvr>
</p:sld>
</file>

<file path=ppt/theme/theme1.xml><?xml version="1.0" encoding="utf-8"?>
<a:theme xmlns:a="http://schemas.openxmlformats.org/drawingml/2006/main" name="Hotel Chain Company Profile by Slidesgo">
  <a:themeElements>
    <a:clrScheme name="Simple Light">
      <a:dk1>
        <a:srgbClr val="1B1B1B"/>
      </a:dk1>
      <a:lt1>
        <a:srgbClr val="F4EAE5"/>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1B1B1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423</TotalTime>
  <Words>360</Words>
  <Application>Microsoft Office PowerPoint</Application>
  <PresentationFormat>Προβολή στην οθόνη (16:9)</PresentationFormat>
  <Paragraphs>51</Paragraphs>
  <Slides>5</Slides>
  <Notes>5</Notes>
  <HiddenSlides>0</HiddenSlides>
  <MMClips>0</MMClips>
  <ScaleCrop>false</ScaleCrop>
  <HeadingPairs>
    <vt:vector size="6" baseType="variant">
      <vt:variant>
        <vt:lpstr>Γραμματοσειρές που χρησιμοποιούνται</vt:lpstr>
      </vt:variant>
      <vt:variant>
        <vt:i4>9</vt:i4>
      </vt:variant>
      <vt:variant>
        <vt:lpstr>Θέμα</vt:lpstr>
      </vt:variant>
      <vt:variant>
        <vt:i4>1</vt:i4>
      </vt:variant>
      <vt:variant>
        <vt:lpstr>Τίτλοι διαφανειών</vt:lpstr>
      </vt:variant>
      <vt:variant>
        <vt:i4>5</vt:i4>
      </vt:variant>
    </vt:vector>
  </HeadingPairs>
  <TitlesOfParts>
    <vt:vector size="15" baseType="lpstr">
      <vt:lpstr>Arial</vt:lpstr>
      <vt:lpstr>Anaheim</vt:lpstr>
      <vt:lpstr>Roboto Condensed Light</vt:lpstr>
      <vt:lpstr>Book Antiqua</vt:lpstr>
      <vt:lpstr>Nanum Gothic</vt:lpstr>
      <vt:lpstr>Georgia Pro Cond</vt:lpstr>
      <vt:lpstr>Arial Nova</vt:lpstr>
      <vt:lpstr>Abhaya Libre</vt:lpstr>
      <vt:lpstr>Times New Roman</vt:lpstr>
      <vt:lpstr>Hotel Chain Company Profile by Slidesgo</vt:lpstr>
      <vt:lpstr>The HOTEL Ομάδα 31</vt:lpstr>
      <vt:lpstr>Στόχος του συστήματος</vt:lpstr>
      <vt:lpstr>Πως δουλέψαμε</vt:lpstr>
      <vt:lpstr> Το booking θα χωρίζεται σε 4 στάδια:  </vt:lpstr>
      <vt:lpstr>HOTEL CHAIN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HOTEL Ομάδα 31</dc:title>
  <cp:lastModifiedBy>Lefteris Tsopakiotis</cp:lastModifiedBy>
  <cp:revision>21</cp:revision>
  <dcterms:modified xsi:type="dcterms:W3CDTF">2022-06-05T15:52:29Z</dcterms:modified>
</cp:coreProperties>
</file>